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60" r:id="rId2"/>
    <p:sldId id="315" r:id="rId3"/>
    <p:sldId id="316" r:id="rId4"/>
    <p:sldId id="348" r:id="rId5"/>
    <p:sldId id="317" r:id="rId6"/>
    <p:sldId id="339" r:id="rId7"/>
    <p:sldId id="349" r:id="rId8"/>
    <p:sldId id="328" r:id="rId9"/>
    <p:sldId id="353" r:id="rId10"/>
    <p:sldId id="366" r:id="rId11"/>
    <p:sldId id="361" r:id="rId12"/>
    <p:sldId id="354" r:id="rId13"/>
    <p:sldId id="323" r:id="rId14"/>
    <p:sldId id="356" r:id="rId15"/>
    <p:sldId id="358" r:id="rId16"/>
    <p:sldId id="363" r:id="rId17"/>
    <p:sldId id="364" r:id="rId18"/>
    <p:sldId id="365" r:id="rId19"/>
    <p:sldId id="340" r:id="rId20"/>
    <p:sldId id="357" r:id="rId21"/>
    <p:sldId id="337" r:id="rId22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35B3"/>
    <a:srgbClr val="2D1FE7"/>
    <a:srgbClr val="00FF00"/>
    <a:srgbClr val="74770B"/>
    <a:srgbClr val="790944"/>
    <a:srgbClr val="F3EE12"/>
    <a:srgbClr val="7A0B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3C9E63-52E3-4421-891E-1F03A2A1CA9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41EE10DC-2E6D-412E-AF0A-40EBB57E8F4C}">
      <dgm:prSet phldrT="[Текст]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ru-RU" dirty="0" smtClean="0">
              <a:latin typeface="Arial Black" pitchFamily="34" charset="0"/>
            </a:rPr>
            <a:t>Профилактическое</a:t>
          </a:r>
          <a:endParaRPr lang="ru-RU" dirty="0">
            <a:latin typeface="Arial Black" pitchFamily="34" charset="0"/>
          </a:endParaRPr>
        </a:p>
      </dgm:t>
    </dgm:pt>
    <dgm:pt modelId="{10C18CDB-879E-46A5-8C31-CF10ECB2D39A}" type="parTrans" cxnId="{E00FEA79-532E-4465-ADDE-9EC3F8B237F9}">
      <dgm:prSet/>
      <dgm:spPr/>
      <dgm:t>
        <a:bodyPr/>
        <a:lstStyle/>
        <a:p>
          <a:endParaRPr lang="ru-RU"/>
        </a:p>
      </dgm:t>
    </dgm:pt>
    <dgm:pt modelId="{2A3D678C-F79D-4036-8EE5-5FC1582E1937}" type="sibTrans" cxnId="{E00FEA79-532E-4465-ADDE-9EC3F8B237F9}">
      <dgm:prSet/>
      <dgm:spPr/>
      <dgm:t>
        <a:bodyPr/>
        <a:lstStyle/>
        <a:p>
          <a:endParaRPr lang="ru-RU"/>
        </a:p>
      </dgm:t>
    </dgm:pt>
    <dgm:pt modelId="{7A8BC9D1-563D-47DF-A621-E2EFB99B33A2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Arial Black" pitchFamily="34" charset="0"/>
            </a:rPr>
            <a:t>Социальное</a:t>
          </a:r>
          <a:endParaRPr lang="ru-RU" dirty="0">
            <a:latin typeface="Arial Black" pitchFamily="34" charset="0"/>
          </a:endParaRPr>
        </a:p>
      </dgm:t>
    </dgm:pt>
    <dgm:pt modelId="{BAD09478-D590-41DA-8056-A07597F14F90}" type="parTrans" cxnId="{FA4C585F-BE4B-4FC3-8F8F-9BCD88F1D01E}">
      <dgm:prSet/>
      <dgm:spPr/>
      <dgm:t>
        <a:bodyPr/>
        <a:lstStyle/>
        <a:p>
          <a:endParaRPr lang="ru-RU"/>
        </a:p>
      </dgm:t>
    </dgm:pt>
    <dgm:pt modelId="{5C18CE45-364F-46DF-90A8-333C7AB77246}" type="sibTrans" cxnId="{FA4C585F-BE4B-4FC3-8F8F-9BCD88F1D01E}">
      <dgm:prSet/>
      <dgm:spPr/>
      <dgm:t>
        <a:bodyPr/>
        <a:lstStyle/>
        <a:p>
          <a:endParaRPr lang="ru-RU"/>
        </a:p>
      </dgm:t>
    </dgm:pt>
    <dgm:pt modelId="{E477C8F5-7615-46C0-BFC2-B268331DF0EB}">
      <dgm:prSet phldrT="[Текст]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ru-RU" dirty="0" smtClean="0">
              <a:latin typeface="Arial Black" pitchFamily="34" charset="0"/>
            </a:rPr>
            <a:t>Образовательное</a:t>
          </a:r>
          <a:endParaRPr lang="ru-RU" dirty="0">
            <a:latin typeface="Arial Black" pitchFamily="34" charset="0"/>
          </a:endParaRPr>
        </a:p>
      </dgm:t>
    </dgm:pt>
    <dgm:pt modelId="{DBBDB9EE-8188-48F5-9002-F9C1066D4DE6}" type="parTrans" cxnId="{2A90CC15-6B80-41BC-A4E8-B5D797D4FD99}">
      <dgm:prSet/>
      <dgm:spPr/>
      <dgm:t>
        <a:bodyPr/>
        <a:lstStyle/>
        <a:p>
          <a:endParaRPr lang="ru-RU"/>
        </a:p>
      </dgm:t>
    </dgm:pt>
    <dgm:pt modelId="{7F827439-04DA-4504-BFA5-093A8136B803}" type="sibTrans" cxnId="{2A90CC15-6B80-41BC-A4E8-B5D797D4FD99}">
      <dgm:prSet/>
      <dgm:spPr/>
      <dgm:t>
        <a:bodyPr/>
        <a:lstStyle/>
        <a:p>
          <a:endParaRPr lang="ru-RU"/>
        </a:p>
      </dgm:t>
    </dgm:pt>
    <dgm:pt modelId="{85A18797-BEAD-4FFD-818A-A2F378D47261}">
      <dgm:prSet/>
      <dgm:spPr>
        <a:solidFill>
          <a:srgbClr val="2D1FE7">
            <a:alpha val="90000"/>
          </a:srgbClr>
        </a:solidFill>
      </dgm:spPr>
      <dgm:t>
        <a:bodyPr/>
        <a:lstStyle/>
        <a:p>
          <a:r>
            <a:rPr lang="ru-RU" dirty="0" smtClean="0">
              <a:latin typeface="Arial Black" pitchFamily="34" charset="0"/>
            </a:rPr>
            <a:t>Воспитательное</a:t>
          </a:r>
          <a:endParaRPr lang="ru-RU" dirty="0">
            <a:latin typeface="Arial Black" pitchFamily="34" charset="0"/>
          </a:endParaRPr>
        </a:p>
      </dgm:t>
    </dgm:pt>
    <dgm:pt modelId="{7ABBE3A7-133C-4173-847C-C00328593AAF}" type="parTrans" cxnId="{7CA32B50-4355-4CA5-A60A-24E45567E7AC}">
      <dgm:prSet/>
      <dgm:spPr/>
      <dgm:t>
        <a:bodyPr/>
        <a:lstStyle/>
        <a:p>
          <a:endParaRPr lang="ru-RU"/>
        </a:p>
      </dgm:t>
    </dgm:pt>
    <dgm:pt modelId="{003F8A5F-6151-4FCC-BDAD-55C008D048A4}" type="sibTrans" cxnId="{7CA32B50-4355-4CA5-A60A-24E45567E7AC}">
      <dgm:prSet/>
      <dgm:spPr/>
      <dgm:t>
        <a:bodyPr/>
        <a:lstStyle/>
        <a:p>
          <a:endParaRPr lang="ru-RU"/>
        </a:p>
      </dgm:t>
    </dgm:pt>
    <dgm:pt modelId="{133C7624-1FAA-4525-B893-6E9A179866FB}">
      <dgm:prSet/>
      <dgm:spPr>
        <a:solidFill>
          <a:srgbClr val="D135B3">
            <a:alpha val="90000"/>
          </a:srgbClr>
        </a:solidFill>
      </dgm:spPr>
      <dgm:t>
        <a:bodyPr/>
        <a:lstStyle/>
        <a:p>
          <a:r>
            <a:rPr lang="ru-RU" dirty="0" smtClean="0">
              <a:latin typeface="Arial Black" pitchFamily="34" charset="0"/>
            </a:rPr>
            <a:t>Развивающее</a:t>
          </a:r>
          <a:endParaRPr lang="ru-RU" dirty="0">
            <a:latin typeface="Arial Black" pitchFamily="34" charset="0"/>
          </a:endParaRPr>
        </a:p>
      </dgm:t>
    </dgm:pt>
    <dgm:pt modelId="{B704C7F2-4796-4778-95E6-3EAA0D0891B6}" type="parTrans" cxnId="{52618CF8-78C8-419D-A610-A654997F4FD2}">
      <dgm:prSet/>
      <dgm:spPr/>
      <dgm:t>
        <a:bodyPr/>
        <a:lstStyle/>
        <a:p>
          <a:endParaRPr lang="ru-RU"/>
        </a:p>
      </dgm:t>
    </dgm:pt>
    <dgm:pt modelId="{1B3252C1-1AE8-4D3D-B9E6-E41104A9C77F}" type="sibTrans" cxnId="{52618CF8-78C8-419D-A610-A654997F4FD2}">
      <dgm:prSet/>
      <dgm:spPr/>
      <dgm:t>
        <a:bodyPr/>
        <a:lstStyle/>
        <a:p>
          <a:endParaRPr lang="ru-RU"/>
        </a:p>
      </dgm:t>
    </dgm:pt>
    <dgm:pt modelId="{384A4691-C896-42C7-898A-D3CCA199B64F}" type="pres">
      <dgm:prSet presAssocID="{A03C9E63-52E3-4421-891E-1F03A2A1CA90}" presName="compositeShape" presStyleCnt="0">
        <dgm:presLayoutVars>
          <dgm:dir/>
          <dgm:resizeHandles/>
        </dgm:presLayoutVars>
      </dgm:prSet>
      <dgm:spPr/>
    </dgm:pt>
    <dgm:pt modelId="{2C006174-B888-4114-A1E9-D3717430C414}" type="pres">
      <dgm:prSet presAssocID="{A03C9E63-52E3-4421-891E-1F03A2A1CA90}" presName="pyramid" presStyleLbl="node1" presStyleIdx="0" presStyleCnt="1" custLinFactNeighborX="677" custLinFactNeighborY="947"/>
      <dgm:spPr>
        <a:solidFill>
          <a:srgbClr val="00B0F0"/>
        </a:solidFill>
      </dgm:spPr>
    </dgm:pt>
    <dgm:pt modelId="{05241C54-E2B7-4917-8FF9-1AACCE44EBDC}" type="pres">
      <dgm:prSet presAssocID="{A03C9E63-52E3-4421-891E-1F03A2A1CA90}" presName="theList" presStyleCnt="0"/>
      <dgm:spPr/>
    </dgm:pt>
    <dgm:pt modelId="{B1E69397-E702-4B75-95E3-F9377E58A0D2}" type="pres">
      <dgm:prSet presAssocID="{41EE10DC-2E6D-412E-AF0A-40EBB57E8F4C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DF9208-4BC5-42D7-83F9-33466EA0D2B4}" type="pres">
      <dgm:prSet presAssocID="{41EE10DC-2E6D-412E-AF0A-40EBB57E8F4C}" presName="aSpace" presStyleCnt="0"/>
      <dgm:spPr/>
    </dgm:pt>
    <dgm:pt modelId="{C30AB15E-0C85-4E23-9C15-4EF120960506}" type="pres">
      <dgm:prSet presAssocID="{7A8BC9D1-563D-47DF-A621-E2EFB99B33A2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3E4CF-EEFD-45CB-B703-4B205E739917}" type="pres">
      <dgm:prSet presAssocID="{7A8BC9D1-563D-47DF-A621-E2EFB99B33A2}" presName="aSpace" presStyleCnt="0"/>
      <dgm:spPr/>
    </dgm:pt>
    <dgm:pt modelId="{20339599-099C-4BB9-95BD-2D9CE0CB5596}" type="pres">
      <dgm:prSet presAssocID="{E477C8F5-7615-46C0-BFC2-B268331DF0EB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2C9F6-DA63-472E-9CD2-2349328B5224}" type="pres">
      <dgm:prSet presAssocID="{E477C8F5-7615-46C0-BFC2-B268331DF0EB}" presName="aSpace" presStyleCnt="0"/>
      <dgm:spPr/>
    </dgm:pt>
    <dgm:pt modelId="{4744F7E3-1B56-421B-922A-F364560C1CEB}" type="pres">
      <dgm:prSet presAssocID="{85A18797-BEAD-4FFD-818A-A2F378D47261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79817-1B9E-4F95-81EB-44C996F68C23}" type="pres">
      <dgm:prSet presAssocID="{85A18797-BEAD-4FFD-818A-A2F378D47261}" presName="aSpace" presStyleCnt="0"/>
      <dgm:spPr/>
    </dgm:pt>
    <dgm:pt modelId="{C22D7BD2-F522-4C71-BC1B-192A08D90532}" type="pres">
      <dgm:prSet presAssocID="{133C7624-1FAA-4525-B893-6E9A179866FB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6A197B-5705-4D03-A794-09B4571FCC98}" type="pres">
      <dgm:prSet presAssocID="{133C7624-1FAA-4525-B893-6E9A179866FB}" presName="aSpace" presStyleCnt="0"/>
      <dgm:spPr/>
    </dgm:pt>
  </dgm:ptLst>
  <dgm:cxnLst>
    <dgm:cxn modelId="{52618CF8-78C8-419D-A610-A654997F4FD2}" srcId="{A03C9E63-52E3-4421-891E-1F03A2A1CA90}" destId="{133C7624-1FAA-4525-B893-6E9A179866FB}" srcOrd="4" destOrd="0" parTransId="{B704C7F2-4796-4778-95E6-3EAA0D0891B6}" sibTransId="{1B3252C1-1AE8-4D3D-B9E6-E41104A9C77F}"/>
    <dgm:cxn modelId="{5FAE0FEC-5F62-4F2C-82E7-B7790FD6EA10}" type="presOf" srcId="{7A8BC9D1-563D-47DF-A621-E2EFB99B33A2}" destId="{C30AB15E-0C85-4E23-9C15-4EF120960506}" srcOrd="0" destOrd="0" presId="urn:microsoft.com/office/officeart/2005/8/layout/pyramid2"/>
    <dgm:cxn modelId="{9EABB4B3-868C-445B-935D-909582375627}" type="presOf" srcId="{E477C8F5-7615-46C0-BFC2-B268331DF0EB}" destId="{20339599-099C-4BB9-95BD-2D9CE0CB5596}" srcOrd="0" destOrd="0" presId="urn:microsoft.com/office/officeart/2005/8/layout/pyramid2"/>
    <dgm:cxn modelId="{0DFCDA13-D236-406D-8A77-2860AE0D6445}" type="presOf" srcId="{133C7624-1FAA-4525-B893-6E9A179866FB}" destId="{C22D7BD2-F522-4C71-BC1B-192A08D90532}" srcOrd="0" destOrd="0" presId="urn:microsoft.com/office/officeart/2005/8/layout/pyramid2"/>
    <dgm:cxn modelId="{47782D6D-EB9D-4508-AD84-309F8DF77321}" type="presOf" srcId="{41EE10DC-2E6D-412E-AF0A-40EBB57E8F4C}" destId="{B1E69397-E702-4B75-95E3-F9377E58A0D2}" srcOrd="0" destOrd="0" presId="urn:microsoft.com/office/officeart/2005/8/layout/pyramid2"/>
    <dgm:cxn modelId="{2064384E-F845-4E63-9B30-3EA2A8FE161E}" type="presOf" srcId="{A03C9E63-52E3-4421-891E-1F03A2A1CA90}" destId="{384A4691-C896-42C7-898A-D3CCA199B64F}" srcOrd="0" destOrd="0" presId="urn:microsoft.com/office/officeart/2005/8/layout/pyramid2"/>
    <dgm:cxn modelId="{2A90CC15-6B80-41BC-A4E8-B5D797D4FD99}" srcId="{A03C9E63-52E3-4421-891E-1F03A2A1CA90}" destId="{E477C8F5-7615-46C0-BFC2-B268331DF0EB}" srcOrd="2" destOrd="0" parTransId="{DBBDB9EE-8188-48F5-9002-F9C1066D4DE6}" sibTransId="{7F827439-04DA-4504-BFA5-093A8136B803}"/>
    <dgm:cxn modelId="{E00FEA79-532E-4465-ADDE-9EC3F8B237F9}" srcId="{A03C9E63-52E3-4421-891E-1F03A2A1CA90}" destId="{41EE10DC-2E6D-412E-AF0A-40EBB57E8F4C}" srcOrd="0" destOrd="0" parTransId="{10C18CDB-879E-46A5-8C31-CF10ECB2D39A}" sibTransId="{2A3D678C-F79D-4036-8EE5-5FC1582E1937}"/>
    <dgm:cxn modelId="{FA4C585F-BE4B-4FC3-8F8F-9BCD88F1D01E}" srcId="{A03C9E63-52E3-4421-891E-1F03A2A1CA90}" destId="{7A8BC9D1-563D-47DF-A621-E2EFB99B33A2}" srcOrd="1" destOrd="0" parTransId="{BAD09478-D590-41DA-8056-A07597F14F90}" sibTransId="{5C18CE45-364F-46DF-90A8-333C7AB77246}"/>
    <dgm:cxn modelId="{3D3879A0-6DA2-4C9E-9D7C-C6D30DD9FDB4}" type="presOf" srcId="{85A18797-BEAD-4FFD-818A-A2F378D47261}" destId="{4744F7E3-1B56-421B-922A-F364560C1CEB}" srcOrd="0" destOrd="0" presId="urn:microsoft.com/office/officeart/2005/8/layout/pyramid2"/>
    <dgm:cxn modelId="{7CA32B50-4355-4CA5-A60A-24E45567E7AC}" srcId="{A03C9E63-52E3-4421-891E-1F03A2A1CA90}" destId="{85A18797-BEAD-4FFD-818A-A2F378D47261}" srcOrd="3" destOrd="0" parTransId="{7ABBE3A7-133C-4173-847C-C00328593AAF}" sibTransId="{003F8A5F-6151-4FCC-BDAD-55C008D048A4}"/>
    <dgm:cxn modelId="{09880184-AA7C-4CE0-BF62-2825B4119E1E}" type="presParOf" srcId="{384A4691-C896-42C7-898A-D3CCA199B64F}" destId="{2C006174-B888-4114-A1E9-D3717430C414}" srcOrd="0" destOrd="0" presId="urn:microsoft.com/office/officeart/2005/8/layout/pyramid2"/>
    <dgm:cxn modelId="{090F6395-41EF-40BC-9937-401B3230F0F0}" type="presParOf" srcId="{384A4691-C896-42C7-898A-D3CCA199B64F}" destId="{05241C54-E2B7-4917-8FF9-1AACCE44EBDC}" srcOrd="1" destOrd="0" presId="urn:microsoft.com/office/officeart/2005/8/layout/pyramid2"/>
    <dgm:cxn modelId="{92B25D06-D4E0-4189-B887-99BFCB63399B}" type="presParOf" srcId="{05241C54-E2B7-4917-8FF9-1AACCE44EBDC}" destId="{B1E69397-E702-4B75-95E3-F9377E58A0D2}" srcOrd="0" destOrd="0" presId="urn:microsoft.com/office/officeart/2005/8/layout/pyramid2"/>
    <dgm:cxn modelId="{0CFF07A0-72B3-42AC-AA54-9EB8C061B987}" type="presParOf" srcId="{05241C54-E2B7-4917-8FF9-1AACCE44EBDC}" destId="{B8DF9208-4BC5-42D7-83F9-33466EA0D2B4}" srcOrd="1" destOrd="0" presId="urn:microsoft.com/office/officeart/2005/8/layout/pyramid2"/>
    <dgm:cxn modelId="{6F9D743D-1DA5-4F24-9384-043C4F073A63}" type="presParOf" srcId="{05241C54-E2B7-4917-8FF9-1AACCE44EBDC}" destId="{C30AB15E-0C85-4E23-9C15-4EF120960506}" srcOrd="2" destOrd="0" presId="urn:microsoft.com/office/officeart/2005/8/layout/pyramid2"/>
    <dgm:cxn modelId="{18E36DD8-5D98-4F99-9BC1-691C623F409A}" type="presParOf" srcId="{05241C54-E2B7-4917-8FF9-1AACCE44EBDC}" destId="{3713E4CF-EEFD-45CB-B703-4B205E739917}" srcOrd="3" destOrd="0" presId="urn:microsoft.com/office/officeart/2005/8/layout/pyramid2"/>
    <dgm:cxn modelId="{F1F1764E-F3BE-40B9-A3B8-7C3966366233}" type="presParOf" srcId="{05241C54-E2B7-4917-8FF9-1AACCE44EBDC}" destId="{20339599-099C-4BB9-95BD-2D9CE0CB5596}" srcOrd="4" destOrd="0" presId="urn:microsoft.com/office/officeart/2005/8/layout/pyramid2"/>
    <dgm:cxn modelId="{D74896B3-5293-42B6-BF6D-28A89CC7BF45}" type="presParOf" srcId="{05241C54-E2B7-4917-8FF9-1AACCE44EBDC}" destId="{8252C9F6-DA63-472E-9CD2-2349328B5224}" srcOrd="5" destOrd="0" presId="urn:microsoft.com/office/officeart/2005/8/layout/pyramid2"/>
    <dgm:cxn modelId="{B84CDA35-F91F-43F9-870B-2BC16280210F}" type="presParOf" srcId="{05241C54-E2B7-4917-8FF9-1AACCE44EBDC}" destId="{4744F7E3-1B56-421B-922A-F364560C1CEB}" srcOrd="6" destOrd="0" presId="urn:microsoft.com/office/officeart/2005/8/layout/pyramid2"/>
    <dgm:cxn modelId="{F8FBE15C-27F5-47BF-8348-808667C2DD15}" type="presParOf" srcId="{05241C54-E2B7-4917-8FF9-1AACCE44EBDC}" destId="{F5379817-1B9E-4F95-81EB-44C996F68C23}" srcOrd="7" destOrd="0" presId="urn:microsoft.com/office/officeart/2005/8/layout/pyramid2"/>
    <dgm:cxn modelId="{7A0B32A7-D667-4F8C-83A2-8E59553F133A}" type="presParOf" srcId="{05241C54-E2B7-4917-8FF9-1AACCE44EBDC}" destId="{C22D7BD2-F522-4C71-BC1B-192A08D90532}" srcOrd="8" destOrd="0" presId="urn:microsoft.com/office/officeart/2005/8/layout/pyramid2"/>
    <dgm:cxn modelId="{67421E0E-AFE0-46C8-9882-CCF57C9B5495}" type="presParOf" srcId="{05241C54-E2B7-4917-8FF9-1AACCE44EBDC}" destId="{4A6A197B-5705-4D03-A794-09B4571FCC98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428D1C-B081-4D64-ABC0-7901B15BBBE4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880A56-AB6E-4E1D-9AF0-971C43B94573}">
      <dgm:prSet phldrT="[Текст]" custT="1"/>
      <dgm:spPr/>
      <dgm:t>
        <a:bodyPr/>
        <a:lstStyle/>
        <a:p>
          <a:r>
            <a:rPr lang="ru-RU" sz="3200" dirty="0" smtClean="0"/>
            <a:t>ребенок</a:t>
          </a:r>
          <a:endParaRPr lang="ru-RU" sz="3200" dirty="0"/>
        </a:p>
      </dgm:t>
    </dgm:pt>
    <dgm:pt modelId="{6311BDFE-B7D9-461C-9DEC-358139920A65}" type="parTrans" cxnId="{B5C69FF8-FCB3-4F67-B603-BBF075096966}">
      <dgm:prSet/>
      <dgm:spPr/>
      <dgm:t>
        <a:bodyPr/>
        <a:lstStyle/>
        <a:p>
          <a:endParaRPr lang="ru-RU"/>
        </a:p>
      </dgm:t>
    </dgm:pt>
    <dgm:pt modelId="{B2F647AB-B7A5-4D86-A7D5-BCB7136B6C1B}" type="sibTrans" cxnId="{B5C69FF8-FCB3-4F67-B603-BBF075096966}">
      <dgm:prSet/>
      <dgm:spPr/>
      <dgm:t>
        <a:bodyPr/>
        <a:lstStyle/>
        <a:p>
          <a:endParaRPr lang="ru-RU"/>
        </a:p>
      </dgm:t>
    </dgm:pt>
    <dgm:pt modelId="{A41BE42D-D103-447B-BF1C-0BC508FF4115}">
      <dgm:prSet phldrT="[Текст]" custT="1"/>
      <dgm:spPr/>
      <dgm:t>
        <a:bodyPr/>
        <a:lstStyle/>
        <a:p>
          <a:r>
            <a:rPr lang="ru-RU" sz="900" b="1" dirty="0" smtClean="0">
              <a:solidFill>
                <a:schemeClr val="tx1"/>
              </a:solidFill>
              <a:latin typeface="Arial Black" pitchFamily="34" charset="0"/>
            </a:rPr>
            <a:t>Заведующий</a:t>
          </a:r>
        </a:p>
        <a:p>
          <a:r>
            <a:rPr lang="ru-RU" sz="900" b="1" dirty="0" smtClean="0">
              <a:solidFill>
                <a:schemeClr val="tx1"/>
              </a:solidFill>
              <a:latin typeface="Arial Black" pitchFamily="34" charset="0"/>
            </a:rPr>
            <a:t>ДОУ</a:t>
          </a:r>
          <a:endParaRPr lang="ru-RU" sz="900" b="1" dirty="0">
            <a:solidFill>
              <a:schemeClr val="tx1"/>
            </a:solidFill>
            <a:latin typeface="Arial Black" pitchFamily="34" charset="0"/>
          </a:endParaRPr>
        </a:p>
      </dgm:t>
    </dgm:pt>
    <dgm:pt modelId="{B78B3BB6-9E2C-4A1D-AAF0-B2C529CFF34E}" type="parTrans" cxnId="{91DFD7DD-3207-4AF4-A905-64786810A235}">
      <dgm:prSet/>
      <dgm:spPr/>
      <dgm:t>
        <a:bodyPr/>
        <a:lstStyle/>
        <a:p>
          <a:endParaRPr lang="ru-RU"/>
        </a:p>
      </dgm:t>
    </dgm:pt>
    <dgm:pt modelId="{C808482A-F0F9-48C5-8800-0D6AD4BB99D9}" type="sibTrans" cxnId="{91DFD7DD-3207-4AF4-A905-64786810A235}">
      <dgm:prSet/>
      <dgm:spPr/>
      <dgm:t>
        <a:bodyPr/>
        <a:lstStyle/>
        <a:p>
          <a:endParaRPr lang="ru-RU"/>
        </a:p>
      </dgm:t>
    </dgm:pt>
    <dgm:pt modelId="{A4FB433E-D860-4113-8B92-26B9840BB24F}">
      <dgm:prSet phldrT="[Текст]" custT="1"/>
      <dgm:spPr/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 Black" pitchFamily="34" charset="0"/>
            </a:rPr>
            <a:t>Заведующий хозяйственной частью ДОУ</a:t>
          </a:r>
          <a:endParaRPr lang="ru-RU" sz="900" dirty="0">
            <a:solidFill>
              <a:schemeClr val="tx1"/>
            </a:solidFill>
            <a:latin typeface="Arial Black" pitchFamily="34" charset="0"/>
          </a:endParaRPr>
        </a:p>
      </dgm:t>
    </dgm:pt>
    <dgm:pt modelId="{73D2D3EB-29D2-4A8C-BF0C-C6A568077F48}" type="parTrans" cxnId="{AD4ADB62-C5CF-4ABD-9D51-C07FCBA4B0FC}">
      <dgm:prSet/>
      <dgm:spPr/>
      <dgm:t>
        <a:bodyPr/>
        <a:lstStyle/>
        <a:p>
          <a:endParaRPr lang="ru-RU"/>
        </a:p>
      </dgm:t>
    </dgm:pt>
    <dgm:pt modelId="{93DF4E95-0B9A-439F-8113-521126DE4830}" type="sibTrans" cxnId="{AD4ADB62-C5CF-4ABD-9D51-C07FCBA4B0FC}">
      <dgm:prSet/>
      <dgm:spPr/>
      <dgm:t>
        <a:bodyPr/>
        <a:lstStyle/>
        <a:p>
          <a:endParaRPr lang="ru-RU"/>
        </a:p>
      </dgm:t>
    </dgm:pt>
    <dgm:pt modelId="{13150D9A-229C-4FBD-B7B4-1BC6BC223306}">
      <dgm:prSet phldrT="[Текст]" custT="1"/>
      <dgm:spPr/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 Black" pitchFamily="34" charset="0"/>
            </a:rPr>
            <a:t>Медсестра</a:t>
          </a:r>
          <a:endParaRPr lang="ru-RU" sz="900" dirty="0">
            <a:solidFill>
              <a:schemeClr val="tx1"/>
            </a:solidFill>
            <a:latin typeface="Arial Black" pitchFamily="34" charset="0"/>
          </a:endParaRPr>
        </a:p>
      </dgm:t>
    </dgm:pt>
    <dgm:pt modelId="{B5F035DC-A481-4FEB-8DA1-6EF1A12C1DE1}" type="parTrans" cxnId="{6073A0C4-6801-493A-85D4-5D8253D60031}">
      <dgm:prSet/>
      <dgm:spPr/>
      <dgm:t>
        <a:bodyPr/>
        <a:lstStyle/>
        <a:p>
          <a:endParaRPr lang="ru-RU"/>
        </a:p>
      </dgm:t>
    </dgm:pt>
    <dgm:pt modelId="{C8CFA63A-8FD8-4538-B137-53C83684EC9F}" type="sibTrans" cxnId="{6073A0C4-6801-493A-85D4-5D8253D60031}">
      <dgm:prSet/>
      <dgm:spPr/>
      <dgm:t>
        <a:bodyPr/>
        <a:lstStyle/>
        <a:p>
          <a:endParaRPr lang="ru-RU"/>
        </a:p>
      </dgm:t>
    </dgm:pt>
    <dgm:pt modelId="{E62C67B9-1AB0-4E4F-9024-9DBEEB669A81}">
      <dgm:prSet phldrT="[Текст]" custT="1"/>
      <dgm:spPr/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 Black" pitchFamily="34" charset="0"/>
            </a:rPr>
            <a:t>Инструктор по физической культуре</a:t>
          </a:r>
          <a:endParaRPr lang="ru-RU" sz="900" dirty="0">
            <a:solidFill>
              <a:schemeClr val="tx1"/>
            </a:solidFill>
            <a:latin typeface="Arial Black" pitchFamily="34" charset="0"/>
          </a:endParaRPr>
        </a:p>
      </dgm:t>
    </dgm:pt>
    <dgm:pt modelId="{3629F269-83BC-4AC0-813E-C52965CE5ACC}" type="parTrans" cxnId="{BB34CF30-57A8-4E47-857C-4545E623E2C2}">
      <dgm:prSet/>
      <dgm:spPr/>
      <dgm:t>
        <a:bodyPr/>
        <a:lstStyle/>
        <a:p>
          <a:endParaRPr lang="ru-RU"/>
        </a:p>
      </dgm:t>
    </dgm:pt>
    <dgm:pt modelId="{3E9F43D5-5551-435E-9828-E3D83D73DD42}" type="sibTrans" cxnId="{BB34CF30-57A8-4E47-857C-4545E623E2C2}">
      <dgm:prSet/>
      <dgm:spPr/>
      <dgm:t>
        <a:bodyPr/>
        <a:lstStyle/>
        <a:p>
          <a:endParaRPr lang="ru-RU"/>
        </a:p>
      </dgm:t>
    </dgm:pt>
    <dgm:pt modelId="{0CE971E8-14CA-4B58-9491-4A3D5ECE9276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itchFamily="34" charset="0"/>
            </a:rPr>
            <a:t>Старший воспитатель</a:t>
          </a:r>
          <a:endParaRPr lang="ru-RU" dirty="0">
            <a:solidFill>
              <a:schemeClr val="tx1"/>
            </a:solidFill>
            <a:latin typeface="Arial Black" pitchFamily="34" charset="0"/>
          </a:endParaRPr>
        </a:p>
      </dgm:t>
    </dgm:pt>
    <dgm:pt modelId="{7E90F66A-2C0B-4E6B-AA36-7164F3EA5D7F}" type="parTrans" cxnId="{98396599-2FAC-4AB2-9F4F-7D559E02C20C}">
      <dgm:prSet/>
      <dgm:spPr/>
      <dgm:t>
        <a:bodyPr/>
        <a:lstStyle/>
        <a:p>
          <a:endParaRPr lang="ru-RU"/>
        </a:p>
      </dgm:t>
    </dgm:pt>
    <dgm:pt modelId="{2A9D6501-B6C1-476B-BE95-9F0050139C40}" type="sibTrans" cxnId="{98396599-2FAC-4AB2-9F4F-7D559E02C20C}">
      <dgm:prSet/>
      <dgm:spPr/>
      <dgm:t>
        <a:bodyPr/>
        <a:lstStyle/>
        <a:p>
          <a:endParaRPr lang="ru-RU"/>
        </a:p>
      </dgm:t>
    </dgm:pt>
    <dgm:pt modelId="{8F95F94F-5899-47AF-A96E-E2C2C994D927}">
      <dgm:prSet custT="1"/>
      <dgm:spPr/>
      <dgm:t>
        <a:bodyPr/>
        <a:lstStyle/>
        <a:p>
          <a:r>
            <a:rPr lang="ru-RU" sz="800" dirty="0" smtClean="0">
              <a:latin typeface="Arial Black" pitchFamily="34" charset="0"/>
            </a:rPr>
            <a:t>Помощники воспитателей</a:t>
          </a:r>
          <a:endParaRPr lang="ru-RU" sz="800" dirty="0">
            <a:latin typeface="Arial Black" pitchFamily="34" charset="0"/>
          </a:endParaRPr>
        </a:p>
      </dgm:t>
    </dgm:pt>
    <dgm:pt modelId="{23E9D2BF-074C-451A-BECE-9EFB983085AF}" type="parTrans" cxnId="{3527C163-D82C-49BE-BE5B-1FF45B1C32C6}">
      <dgm:prSet/>
      <dgm:spPr/>
      <dgm:t>
        <a:bodyPr/>
        <a:lstStyle/>
        <a:p>
          <a:endParaRPr lang="ru-RU"/>
        </a:p>
      </dgm:t>
    </dgm:pt>
    <dgm:pt modelId="{6EAA6ABD-BD80-41E6-A1AA-DC8D5C138885}" type="sibTrans" cxnId="{3527C163-D82C-49BE-BE5B-1FF45B1C32C6}">
      <dgm:prSet/>
      <dgm:spPr/>
      <dgm:t>
        <a:bodyPr/>
        <a:lstStyle/>
        <a:p>
          <a:endParaRPr lang="ru-RU"/>
        </a:p>
      </dgm:t>
    </dgm:pt>
    <dgm:pt modelId="{05E3409A-76E3-4F5B-A7DF-D4AF6F81D252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itchFamily="34" charset="0"/>
            </a:rPr>
            <a:t>Воспитатели групп</a:t>
          </a:r>
          <a:endParaRPr lang="ru-RU" dirty="0">
            <a:solidFill>
              <a:schemeClr val="tx1"/>
            </a:solidFill>
            <a:latin typeface="Arial Black" pitchFamily="34" charset="0"/>
          </a:endParaRPr>
        </a:p>
      </dgm:t>
    </dgm:pt>
    <dgm:pt modelId="{1F19CDD7-79BB-4FD0-9016-B9221F2D936C}" type="parTrans" cxnId="{44A891E4-849C-419F-9F10-93DE0623D1E7}">
      <dgm:prSet/>
      <dgm:spPr/>
      <dgm:t>
        <a:bodyPr/>
        <a:lstStyle/>
        <a:p>
          <a:endParaRPr lang="ru-RU"/>
        </a:p>
      </dgm:t>
    </dgm:pt>
    <dgm:pt modelId="{21EA054D-2B99-4135-84B3-A8BDFE12B4A6}" type="sibTrans" cxnId="{44A891E4-849C-419F-9F10-93DE0623D1E7}">
      <dgm:prSet/>
      <dgm:spPr/>
      <dgm:t>
        <a:bodyPr/>
        <a:lstStyle/>
        <a:p>
          <a:endParaRPr lang="ru-RU"/>
        </a:p>
      </dgm:t>
    </dgm:pt>
    <dgm:pt modelId="{F4C4BCA2-B1E5-461B-83E3-1C6E8D5E00BF}">
      <dgm:prSet custT="1"/>
      <dgm:spPr/>
      <dgm:t>
        <a:bodyPr/>
        <a:lstStyle/>
        <a:p>
          <a:r>
            <a:rPr lang="ru-RU" sz="900" dirty="0" smtClean="0">
              <a:latin typeface="Arial Black" pitchFamily="34" charset="0"/>
            </a:rPr>
            <a:t>Педагог-психолог</a:t>
          </a:r>
          <a:endParaRPr lang="ru-RU" sz="900" dirty="0">
            <a:latin typeface="Arial Black" pitchFamily="34" charset="0"/>
          </a:endParaRPr>
        </a:p>
      </dgm:t>
    </dgm:pt>
    <dgm:pt modelId="{094868C8-61AA-4BDE-9C18-97D4E6D713CA}" type="parTrans" cxnId="{84414E7B-E298-4EF7-9E3E-2487C0E172D9}">
      <dgm:prSet/>
      <dgm:spPr/>
      <dgm:t>
        <a:bodyPr/>
        <a:lstStyle/>
        <a:p>
          <a:endParaRPr lang="ru-RU"/>
        </a:p>
      </dgm:t>
    </dgm:pt>
    <dgm:pt modelId="{0D7C1D88-EA3F-4F6A-AD7C-5AF89C7AB79D}" type="sibTrans" cxnId="{84414E7B-E298-4EF7-9E3E-2487C0E172D9}">
      <dgm:prSet/>
      <dgm:spPr/>
      <dgm:t>
        <a:bodyPr/>
        <a:lstStyle/>
        <a:p>
          <a:endParaRPr lang="ru-RU"/>
        </a:p>
      </dgm:t>
    </dgm:pt>
    <dgm:pt modelId="{45F24002-378F-4A1A-B460-AA909177EDE6}">
      <dgm:prSet custT="1"/>
      <dgm:spPr/>
      <dgm:t>
        <a:bodyPr/>
        <a:lstStyle/>
        <a:p>
          <a:r>
            <a:rPr lang="ru-RU" sz="900" dirty="0" smtClean="0">
              <a:latin typeface="Arial Black" pitchFamily="34" charset="0"/>
            </a:rPr>
            <a:t>Учитель-логопед</a:t>
          </a:r>
          <a:endParaRPr lang="ru-RU" sz="900" dirty="0">
            <a:latin typeface="Arial Black" pitchFamily="34" charset="0"/>
          </a:endParaRPr>
        </a:p>
      </dgm:t>
    </dgm:pt>
    <dgm:pt modelId="{247DFB3B-CC35-4F20-9AD8-6D30DAAE118B}" type="parTrans" cxnId="{5FCA69BB-BB42-4A6B-8E09-4EAD56817CBD}">
      <dgm:prSet/>
      <dgm:spPr/>
      <dgm:t>
        <a:bodyPr/>
        <a:lstStyle/>
        <a:p>
          <a:endParaRPr lang="ru-RU"/>
        </a:p>
      </dgm:t>
    </dgm:pt>
    <dgm:pt modelId="{56F05A79-D6C4-4209-808A-DD98F36E1E36}" type="sibTrans" cxnId="{5FCA69BB-BB42-4A6B-8E09-4EAD56817CBD}">
      <dgm:prSet/>
      <dgm:spPr/>
      <dgm:t>
        <a:bodyPr/>
        <a:lstStyle/>
        <a:p>
          <a:endParaRPr lang="ru-RU"/>
        </a:p>
      </dgm:t>
    </dgm:pt>
    <dgm:pt modelId="{DDF8004E-94D6-493E-BBB3-FB85E15EF9E3}">
      <dgm:prSet/>
      <dgm:spPr/>
      <dgm:t>
        <a:bodyPr/>
        <a:lstStyle/>
        <a:p>
          <a:r>
            <a:rPr lang="ru-RU" dirty="0" smtClean="0">
              <a:latin typeface="Arial Black" pitchFamily="34" charset="0"/>
            </a:rPr>
            <a:t>Музыкальный руководитель</a:t>
          </a:r>
          <a:endParaRPr lang="ru-RU" dirty="0">
            <a:latin typeface="Arial Black" pitchFamily="34" charset="0"/>
          </a:endParaRPr>
        </a:p>
      </dgm:t>
    </dgm:pt>
    <dgm:pt modelId="{12CBEBD8-4384-4770-9B6D-4A11B62B8EEB}" type="parTrans" cxnId="{3FE7EB07-1DC4-4D4F-8260-20A1707A21E5}">
      <dgm:prSet/>
      <dgm:spPr/>
      <dgm:t>
        <a:bodyPr/>
        <a:lstStyle/>
        <a:p>
          <a:endParaRPr lang="ru-RU"/>
        </a:p>
      </dgm:t>
    </dgm:pt>
    <dgm:pt modelId="{1BF33C66-B400-48C4-8792-BCA5FB561BE7}" type="sibTrans" cxnId="{3FE7EB07-1DC4-4D4F-8260-20A1707A21E5}">
      <dgm:prSet/>
      <dgm:spPr/>
      <dgm:t>
        <a:bodyPr/>
        <a:lstStyle/>
        <a:p>
          <a:endParaRPr lang="ru-RU"/>
        </a:p>
      </dgm:t>
    </dgm:pt>
    <dgm:pt modelId="{D412AB23-E398-42E3-A538-CCABCE5A78D4}" type="pres">
      <dgm:prSet presAssocID="{02428D1C-B081-4D64-ABC0-7901B15BBBE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7603C1-448E-486D-BC37-271F54B877E8}" type="pres">
      <dgm:prSet presAssocID="{02428D1C-B081-4D64-ABC0-7901B15BBBE4}" presName="radial" presStyleCnt="0">
        <dgm:presLayoutVars>
          <dgm:animLvl val="ctr"/>
        </dgm:presLayoutVars>
      </dgm:prSet>
      <dgm:spPr/>
    </dgm:pt>
    <dgm:pt modelId="{A10E7728-6D83-4858-9527-1A4149BDED5C}" type="pres">
      <dgm:prSet presAssocID="{FE880A56-AB6E-4E1D-9AF0-971C43B94573}" presName="centerShape" presStyleLbl="vennNode1" presStyleIdx="0" presStyleCnt="11"/>
      <dgm:spPr/>
      <dgm:t>
        <a:bodyPr/>
        <a:lstStyle/>
        <a:p>
          <a:endParaRPr lang="ru-RU"/>
        </a:p>
      </dgm:t>
    </dgm:pt>
    <dgm:pt modelId="{DAF4F5CB-732B-4D01-BF30-05F300653081}" type="pres">
      <dgm:prSet presAssocID="{A41BE42D-D103-447B-BF1C-0BC508FF4115}" presName="node" presStyleLbl="vennNode1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452E90-9353-416F-AB21-4D50F34B044E}" type="pres">
      <dgm:prSet presAssocID="{A4FB433E-D860-4113-8B92-26B9840BB24F}" presName="node" presStyleLbl="vennNode1" presStyleIdx="2" presStyleCnt="11" custRadScaleRad="99571" custRadScaleInc="-8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D18584-CD92-4436-9867-732D46D9F18F}" type="pres">
      <dgm:prSet presAssocID="{0CE971E8-14CA-4B58-9491-4A3D5ECE9276}" presName="node" presStyleLbl="vennNode1" presStyleIdx="3" presStyleCnt="11" custRadScaleRad="98303" custRadScaleInc="-26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863C1F-4F65-49DB-B712-A279B72D80BB}" type="pres">
      <dgm:prSet presAssocID="{05E3409A-76E3-4F5B-A7DF-D4AF6F81D252}" presName="node" presStyleLbl="vennNode1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7CCCF-AEA6-48D7-9A96-9C7A6B9F9351}" type="pres">
      <dgm:prSet presAssocID="{8F95F94F-5899-47AF-A96E-E2C2C994D927}" presName="node" presStyleLbl="vennNode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4AE6E-81F2-45AC-82BD-9F884183DBBB}" type="pres">
      <dgm:prSet presAssocID="{13150D9A-229C-4FBD-B7B4-1BC6BC223306}" presName="node" presStyleLbl="vennNode1" presStyleIdx="6" presStyleCnt="11" custRadScaleRad="99928" custRadScaleInc="19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FDD90-D0FF-4421-B7A3-FF521D898449}" type="pres">
      <dgm:prSet presAssocID="{F4C4BCA2-B1E5-461B-83E3-1C6E8D5E00BF}" presName="node" presStyleLbl="vennNode1" presStyleIdx="7" presStyleCnt="11" custRadScaleRad="97116" custRadScaleInc="-40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44FC25-2D51-48D3-8F49-81B70B72FD56}" type="pres">
      <dgm:prSet presAssocID="{45F24002-378F-4A1A-B460-AA909177EDE6}" presName="node" presStyleLbl="vennNode1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6623E5-D79D-49CD-A698-DED2B110C91C}" type="pres">
      <dgm:prSet presAssocID="{DDF8004E-94D6-493E-BBB3-FB85E15EF9E3}" presName="node" presStyleLbl="vennNode1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BD043A-446D-4D5C-AD06-77761184D4C0}" type="pres">
      <dgm:prSet presAssocID="{E62C67B9-1AB0-4E4F-9024-9DBEEB669A81}" presName="node" presStyleLbl="vennNode1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E7EB07-1DC4-4D4F-8260-20A1707A21E5}" srcId="{FE880A56-AB6E-4E1D-9AF0-971C43B94573}" destId="{DDF8004E-94D6-493E-BBB3-FB85E15EF9E3}" srcOrd="8" destOrd="0" parTransId="{12CBEBD8-4384-4770-9B6D-4A11B62B8EEB}" sibTransId="{1BF33C66-B400-48C4-8792-BCA5FB561BE7}"/>
    <dgm:cxn modelId="{6972A8A3-A3DC-47AA-81C7-9B0C8601969E}" type="presOf" srcId="{45F24002-378F-4A1A-B460-AA909177EDE6}" destId="{0144FC25-2D51-48D3-8F49-81B70B72FD56}" srcOrd="0" destOrd="0" presId="urn:microsoft.com/office/officeart/2005/8/layout/radial3"/>
    <dgm:cxn modelId="{3527C163-D82C-49BE-BE5B-1FF45B1C32C6}" srcId="{FE880A56-AB6E-4E1D-9AF0-971C43B94573}" destId="{8F95F94F-5899-47AF-A96E-E2C2C994D927}" srcOrd="4" destOrd="0" parTransId="{23E9D2BF-074C-451A-BECE-9EFB983085AF}" sibTransId="{6EAA6ABD-BD80-41E6-A1AA-DC8D5C138885}"/>
    <dgm:cxn modelId="{B5C69FF8-FCB3-4F67-B603-BBF075096966}" srcId="{02428D1C-B081-4D64-ABC0-7901B15BBBE4}" destId="{FE880A56-AB6E-4E1D-9AF0-971C43B94573}" srcOrd="0" destOrd="0" parTransId="{6311BDFE-B7D9-461C-9DEC-358139920A65}" sibTransId="{B2F647AB-B7A5-4D86-A7D5-BCB7136B6C1B}"/>
    <dgm:cxn modelId="{5AE8C33C-A5A6-4A7C-98BB-D4A3B9258B13}" type="presOf" srcId="{13150D9A-229C-4FBD-B7B4-1BC6BC223306}" destId="{A7F4AE6E-81F2-45AC-82BD-9F884183DBBB}" srcOrd="0" destOrd="0" presId="urn:microsoft.com/office/officeart/2005/8/layout/radial3"/>
    <dgm:cxn modelId="{BA129AE4-11DC-41B0-9D0D-06AAC13F7E39}" type="presOf" srcId="{FE880A56-AB6E-4E1D-9AF0-971C43B94573}" destId="{A10E7728-6D83-4858-9527-1A4149BDED5C}" srcOrd="0" destOrd="0" presId="urn:microsoft.com/office/officeart/2005/8/layout/radial3"/>
    <dgm:cxn modelId="{9246A16E-D039-44FE-8D92-07741911C1CC}" type="presOf" srcId="{F4C4BCA2-B1E5-461B-83E3-1C6E8D5E00BF}" destId="{017FDD90-D0FF-4421-B7A3-FF521D898449}" srcOrd="0" destOrd="0" presId="urn:microsoft.com/office/officeart/2005/8/layout/radial3"/>
    <dgm:cxn modelId="{44A891E4-849C-419F-9F10-93DE0623D1E7}" srcId="{FE880A56-AB6E-4E1D-9AF0-971C43B94573}" destId="{05E3409A-76E3-4F5B-A7DF-D4AF6F81D252}" srcOrd="3" destOrd="0" parTransId="{1F19CDD7-79BB-4FD0-9016-B9221F2D936C}" sibTransId="{21EA054D-2B99-4135-84B3-A8BDFE12B4A6}"/>
    <dgm:cxn modelId="{BB34CF30-57A8-4E47-857C-4545E623E2C2}" srcId="{FE880A56-AB6E-4E1D-9AF0-971C43B94573}" destId="{E62C67B9-1AB0-4E4F-9024-9DBEEB669A81}" srcOrd="9" destOrd="0" parTransId="{3629F269-83BC-4AC0-813E-C52965CE5ACC}" sibTransId="{3E9F43D5-5551-435E-9828-E3D83D73DD42}"/>
    <dgm:cxn modelId="{5FCA69BB-BB42-4A6B-8E09-4EAD56817CBD}" srcId="{FE880A56-AB6E-4E1D-9AF0-971C43B94573}" destId="{45F24002-378F-4A1A-B460-AA909177EDE6}" srcOrd="7" destOrd="0" parTransId="{247DFB3B-CC35-4F20-9AD8-6D30DAAE118B}" sibTransId="{56F05A79-D6C4-4209-808A-DD98F36E1E36}"/>
    <dgm:cxn modelId="{8D34DEBC-8602-4679-9C5E-D18A577150D8}" type="presOf" srcId="{8F95F94F-5899-47AF-A96E-E2C2C994D927}" destId="{B9B7CCCF-AEA6-48D7-9A96-9C7A6B9F9351}" srcOrd="0" destOrd="0" presId="urn:microsoft.com/office/officeart/2005/8/layout/radial3"/>
    <dgm:cxn modelId="{67B1A6DA-D148-43D7-9D7C-6C9D8319A657}" type="presOf" srcId="{0CE971E8-14CA-4B58-9491-4A3D5ECE9276}" destId="{27D18584-CD92-4436-9867-732D46D9F18F}" srcOrd="0" destOrd="0" presId="urn:microsoft.com/office/officeart/2005/8/layout/radial3"/>
    <dgm:cxn modelId="{5C95D6FD-36AD-4F04-908B-989FF8DCB928}" type="presOf" srcId="{DDF8004E-94D6-493E-BBB3-FB85E15EF9E3}" destId="{536623E5-D79D-49CD-A698-DED2B110C91C}" srcOrd="0" destOrd="0" presId="urn:microsoft.com/office/officeart/2005/8/layout/radial3"/>
    <dgm:cxn modelId="{84414E7B-E298-4EF7-9E3E-2487C0E172D9}" srcId="{FE880A56-AB6E-4E1D-9AF0-971C43B94573}" destId="{F4C4BCA2-B1E5-461B-83E3-1C6E8D5E00BF}" srcOrd="6" destOrd="0" parTransId="{094868C8-61AA-4BDE-9C18-97D4E6D713CA}" sibTransId="{0D7C1D88-EA3F-4F6A-AD7C-5AF89C7AB79D}"/>
    <dgm:cxn modelId="{AD4ADB62-C5CF-4ABD-9D51-C07FCBA4B0FC}" srcId="{FE880A56-AB6E-4E1D-9AF0-971C43B94573}" destId="{A4FB433E-D860-4113-8B92-26B9840BB24F}" srcOrd="1" destOrd="0" parTransId="{73D2D3EB-29D2-4A8C-BF0C-C6A568077F48}" sibTransId="{93DF4E95-0B9A-439F-8113-521126DE4830}"/>
    <dgm:cxn modelId="{B7A62202-5E84-4C03-B063-7A25CFA45F94}" type="presOf" srcId="{A41BE42D-D103-447B-BF1C-0BC508FF4115}" destId="{DAF4F5CB-732B-4D01-BF30-05F300653081}" srcOrd="0" destOrd="0" presId="urn:microsoft.com/office/officeart/2005/8/layout/radial3"/>
    <dgm:cxn modelId="{6AEB3DC5-74C4-46DA-8A53-3032E7575BE3}" type="presOf" srcId="{02428D1C-B081-4D64-ABC0-7901B15BBBE4}" destId="{D412AB23-E398-42E3-A538-CCABCE5A78D4}" srcOrd="0" destOrd="0" presId="urn:microsoft.com/office/officeart/2005/8/layout/radial3"/>
    <dgm:cxn modelId="{98396599-2FAC-4AB2-9F4F-7D559E02C20C}" srcId="{FE880A56-AB6E-4E1D-9AF0-971C43B94573}" destId="{0CE971E8-14CA-4B58-9491-4A3D5ECE9276}" srcOrd="2" destOrd="0" parTransId="{7E90F66A-2C0B-4E6B-AA36-7164F3EA5D7F}" sibTransId="{2A9D6501-B6C1-476B-BE95-9F0050139C40}"/>
    <dgm:cxn modelId="{756712A9-BE31-4D6E-9A4D-8A1D28ABEB23}" type="presOf" srcId="{A4FB433E-D860-4113-8B92-26B9840BB24F}" destId="{69452E90-9353-416F-AB21-4D50F34B044E}" srcOrd="0" destOrd="0" presId="urn:microsoft.com/office/officeart/2005/8/layout/radial3"/>
    <dgm:cxn modelId="{91DFD7DD-3207-4AF4-A905-64786810A235}" srcId="{FE880A56-AB6E-4E1D-9AF0-971C43B94573}" destId="{A41BE42D-D103-447B-BF1C-0BC508FF4115}" srcOrd="0" destOrd="0" parTransId="{B78B3BB6-9E2C-4A1D-AAF0-B2C529CFF34E}" sibTransId="{C808482A-F0F9-48C5-8800-0D6AD4BB99D9}"/>
    <dgm:cxn modelId="{EDC4C6D6-D8C7-4381-A986-0F89E1518439}" type="presOf" srcId="{05E3409A-76E3-4F5B-A7DF-D4AF6F81D252}" destId="{03863C1F-4F65-49DB-B712-A279B72D80BB}" srcOrd="0" destOrd="0" presId="urn:microsoft.com/office/officeart/2005/8/layout/radial3"/>
    <dgm:cxn modelId="{52FE7454-EE2A-4275-8EDB-C89860A473F1}" type="presOf" srcId="{E62C67B9-1AB0-4E4F-9024-9DBEEB669A81}" destId="{0ABD043A-446D-4D5C-AD06-77761184D4C0}" srcOrd="0" destOrd="0" presId="urn:microsoft.com/office/officeart/2005/8/layout/radial3"/>
    <dgm:cxn modelId="{6073A0C4-6801-493A-85D4-5D8253D60031}" srcId="{FE880A56-AB6E-4E1D-9AF0-971C43B94573}" destId="{13150D9A-229C-4FBD-B7B4-1BC6BC223306}" srcOrd="5" destOrd="0" parTransId="{B5F035DC-A481-4FEB-8DA1-6EF1A12C1DE1}" sibTransId="{C8CFA63A-8FD8-4538-B137-53C83684EC9F}"/>
    <dgm:cxn modelId="{5D8BE431-07C5-4D75-900A-7E89B25AECF3}" type="presParOf" srcId="{D412AB23-E398-42E3-A538-CCABCE5A78D4}" destId="{2A7603C1-448E-486D-BC37-271F54B877E8}" srcOrd="0" destOrd="0" presId="urn:microsoft.com/office/officeart/2005/8/layout/radial3"/>
    <dgm:cxn modelId="{5B227FC6-0B24-4A4D-8195-D0B333E2BFF5}" type="presParOf" srcId="{2A7603C1-448E-486D-BC37-271F54B877E8}" destId="{A10E7728-6D83-4858-9527-1A4149BDED5C}" srcOrd="0" destOrd="0" presId="urn:microsoft.com/office/officeart/2005/8/layout/radial3"/>
    <dgm:cxn modelId="{ED8531EA-40D1-41B0-A71A-B6B9A12F607C}" type="presParOf" srcId="{2A7603C1-448E-486D-BC37-271F54B877E8}" destId="{DAF4F5CB-732B-4D01-BF30-05F300653081}" srcOrd="1" destOrd="0" presId="urn:microsoft.com/office/officeart/2005/8/layout/radial3"/>
    <dgm:cxn modelId="{47CC7B4B-EBC2-49CE-8786-9D89D78BEE7D}" type="presParOf" srcId="{2A7603C1-448E-486D-BC37-271F54B877E8}" destId="{69452E90-9353-416F-AB21-4D50F34B044E}" srcOrd="2" destOrd="0" presId="urn:microsoft.com/office/officeart/2005/8/layout/radial3"/>
    <dgm:cxn modelId="{F9B6A749-C9B6-484B-B8DA-2B67F8101425}" type="presParOf" srcId="{2A7603C1-448E-486D-BC37-271F54B877E8}" destId="{27D18584-CD92-4436-9867-732D46D9F18F}" srcOrd="3" destOrd="0" presId="urn:microsoft.com/office/officeart/2005/8/layout/radial3"/>
    <dgm:cxn modelId="{B96F5803-5CBA-4DA1-81CF-C17C1769842C}" type="presParOf" srcId="{2A7603C1-448E-486D-BC37-271F54B877E8}" destId="{03863C1F-4F65-49DB-B712-A279B72D80BB}" srcOrd="4" destOrd="0" presId="urn:microsoft.com/office/officeart/2005/8/layout/radial3"/>
    <dgm:cxn modelId="{018859F3-2353-4AF0-A195-4EE479D3930F}" type="presParOf" srcId="{2A7603C1-448E-486D-BC37-271F54B877E8}" destId="{B9B7CCCF-AEA6-48D7-9A96-9C7A6B9F9351}" srcOrd="5" destOrd="0" presId="urn:microsoft.com/office/officeart/2005/8/layout/radial3"/>
    <dgm:cxn modelId="{BA9B1FFA-1975-4550-8F07-A03D9A2C4C6C}" type="presParOf" srcId="{2A7603C1-448E-486D-BC37-271F54B877E8}" destId="{A7F4AE6E-81F2-45AC-82BD-9F884183DBBB}" srcOrd="6" destOrd="0" presId="urn:microsoft.com/office/officeart/2005/8/layout/radial3"/>
    <dgm:cxn modelId="{116EBCB2-EE72-46CE-9D39-3384FE846C42}" type="presParOf" srcId="{2A7603C1-448E-486D-BC37-271F54B877E8}" destId="{017FDD90-D0FF-4421-B7A3-FF521D898449}" srcOrd="7" destOrd="0" presId="urn:microsoft.com/office/officeart/2005/8/layout/radial3"/>
    <dgm:cxn modelId="{503D8BDE-F775-4428-A340-2CA5A76C8684}" type="presParOf" srcId="{2A7603C1-448E-486D-BC37-271F54B877E8}" destId="{0144FC25-2D51-48D3-8F49-81B70B72FD56}" srcOrd="8" destOrd="0" presId="urn:microsoft.com/office/officeart/2005/8/layout/radial3"/>
    <dgm:cxn modelId="{24D360BD-8DE0-40EF-96CB-4AA537A77C9B}" type="presParOf" srcId="{2A7603C1-448E-486D-BC37-271F54B877E8}" destId="{536623E5-D79D-49CD-A698-DED2B110C91C}" srcOrd="9" destOrd="0" presId="urn:microsoft.com/office/officeart/2005/8/layout/radial3"/>
    <dgm:cxn modelId="{25B71D16-1EB7-46A1-9F31-E5125CC4A242}" type="presParOf" srcId="{2A7603C1-448E-486D-BC37-271F54B877E8}" destId="{0ABD043A-446D-4D5C-AD06-77761184D4C0}" srcOrd="10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EC5DF0-75D4-4319-A5BC-ED064D8B4FAD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0B4F58-3E3C-457D-9450-FBAE53C24E13}">
      <dgm:prSet phldrT="[Текст]"/>
      <dgm:spPr>
        <a:solidFill>
          <a:srgbClr val="790944"/>
        </a:solidFill>
      </dgm:spPr>
      <dgm:t>
        <a:bodyPr/>
        <a:lstStyle/>
        <a:p>
          <a:r>
            <a:rPr lang="ru-RU" dirty="0" smtClean="0"/>
            <a:t>Просмотр видео фильмов</a:t>
          </a:r>
          <a:endParaRPr lang="ru-RU" dirty="0"/>
        </a:p>
      </dgm:t>
    </dgm:pt>
    <dgm:pt modelId="{83525666-43E1-4FD5-ACE1-F9B49F94F606}" type="parTrans" cxnId="{A6267CBA-29F5-4DEC-9AAE-035785D309C8}">
      <dgm:prSet/>
      <dgm:spPr/>
      <dgm:t>
        <a:bodyPr/>
        <a:lstStyle/>
        <a:p>
          <a:endParaRPr lang="ru-RU"/>
        </a:p>
      </dgm:t>
    </dgm:pt>
    <dgm:pt modelId="{87F64546-A8DB-4115-8E2A-3CABB815949C}" type="sibTrans" cxnId="{A6267CBA-29F5-4DEC-9AAE-035785D309C8}">
      <dgm:prSet/>
      <dgm:spPr/>
      <dgm:t>
        <a:bodyPr/>
        <a:lstStyle/>
        <a:p>
          <a:endParaRPr lang="ru-RU"/>
        </a:p>
      </dgm:t>
    </dgm:pt>
    <dgm:pt modelId="{19A3473E-C2F2-4F05-A0A4-A40024DCD34C}">
      <dgm:prSet phldrT="[Текст]"/>
      <dgm:spPr>
        <a:solidFill>
          <a:srgbClr val="74770B"/>
        </a:solidFill>
      </dgm:spPr>
      <dgm:t>
        <a:bodyPr/>
        <a:lstStyle/>
        <a:p>
          <a:r>
            <a:rPr lang="ru-RU" dirty="0" smtClean="0"/>
            <a:t>Викторины по ПДД</a:t>
          </a:r>
          <a:endParaRPr lang="ru-RU" dirty="0"/>
        </a:p>
      </dgm:t>
    </dgm:pt>
    <dgm:pt modelId="{C0D79E9A-941F-40D5-B0F3-BA2319906089}" type="parTrans" cxnId="{0BC0F91F-512D-4AB6-83AC-3402A297351F}">
      <dgm:prSet/>
      <dgm:spPr/>
      <dgm:t>
        <a:bodyPr/>
        <a:lstStyle/>
        <a:p>
          <a:endParaRPr lang="ru-RU"/>
        </a:p>
      </dgm:t>
    </dgm:pt>
    <dgm:pt modelId="{8578D40B-534C-4B1D-B452-CB85AFB0E755}" type="sibTrans" cxnId="{0BC0F91F-512D-4AB6-83AC-3402A297351F}">
      <dgm:prSet/>
      <dgm:spPr/>
      <dgm:t>
        <a:bodyPr/>
        <a:lstStyle/>
        <a:p>
          <a:endParaRPr lang="ru-RU"/>
        </a:p>
      </dgm:t>
    </dgm:pt>
    <dgm:pt modelId="{35FD46B1-4D60-40E6-B2D5-71F96A49FA8E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/>
            <a:t>Вручение детьми родителям памяток  по ПДД</a:t>
          </a:r>
          <a:endParaRPr lang="ru-RU" dirty="0"/>
        </a:p>
      </dgm:t>
    </dgm:pt>
    <dgm:pt modelId="{B51BAE9F-E57C-4044-A39B-4978C7F60D57}" type="parTrans" cxnId="{7297ADD1-0B93-4065-81E0-577291B7C77A}">
      <dgm:prSet/>
      <dgm:spPr/>
      <dgm:t>
        <a:bodyPr/>
        <a:lstStyle/>
        <a:p>
          <a:endParaRPr lang="ru-RU"/>
        </a:p>
      </dgm:t>
    </dgm:pt>
    <dgm:pt modelId="{17B05568-1A91-477C-ADFA-EE3B3C83485A}" type="sibTrans" cxnId="{7297ADD1-0B93-4065-81E0-577291B7C77A}">
      <dgm:prSet/>
      <dgm:spPr/>
      <dgm:t>
        <a:bodyPr/>
        <a:lstStyle/>
        <a:p>
          <a:endParaRPr lang="ru-RU"/>
        </a:p>
      </dgm:t>
    </dgm:pt>
    <dgm:pt modelId="{67860E17-6646-40E6-A95A-21279D87C8A3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Просмотр презентаций </a:t>
          </a:r>
          <a:endParaRPr lang="ru-RU" dirty="0"/>
        </a:p>
      </dgm:t>
    </dgm:pt>
    <dgm:pt modelId="{3B9F0B96-A193-457E-8429-4F3F3DC002AC}" type="parTrans" cxnId="{DE0594F0-47A5-4FC1-9B26-E0D510FF0CF8}">
      <dgm:prSet/>
      <dgm:spPr/>
      <dgm:t>
        <a:bodyPr/>
        <a:lstStyle/>
        <a:p>
          <a:endParaRPr lang="ru-RU"/>
        </a:p>
      </dgm:t>
    </dgm:pt>
    <dgm:pt modelId="{D2A76D87-5C88-48F0-B506-BDAD71FD8176}" type="sibTrans" cxnId="{DE0594F0-47A5-4FC1-9B26-E0D510FF0CF8}">
      <dgm:prSet/>
      <dgm:spPr/>
      <dgm:t>
        <a:bodyPr/>
        <a:lstStyle/>
        <a:p>
          <a:endParaRPr lang="ru-RU"/>
        </a:p>
      </dgm:t>
    </dgm:pt>
    <dgm:pt modelId="{A0BB992C-77D3-4AC1-9611-3A33B4679440}">
      <dgm:prSet/>
      <dgm:spPr>
        <a:solidFill>
          <a:srgbClr val="00B0F0"/>
        </a:solidFill>
      </dgm:spPr>
      <dgm:t>
        <a:bodyPr/>
        <a:lstStyle/>
        <a:p>
          <a:r>
            <a:rPr lang="ru-RU" dirty="0" smtClean="0"/>
            <a:t>Целевые прогулки к  перекрестку и остановке</a:t>
          </a:r>
          <a:endParaRPr lang="ru-RU" dirty="0"/>
        </a:p>
      </dgm:t>
    </dgm:pt>
    <dgm:pt modelId="{C15EEB59-0957-4614-9D65-81E1DECC80CE}" type="parTrans" cxnId="{3532108F-4A5D-40FB-89D3-E37AB55AE79C}">
      <dgm:prSet/>
      <dgm:spPr/>
      <dgm:t>
        <a:bodyPr/>
        <a:lstStyle/>
        <a:p>
          <a:endParaRPr lang="ru-RU"/>
        </a:p>
      </dgm:t>
    </dgm:pt>
    <dgm:pt modelId="{950BE47B-0C84-44D3-AE01-7B77422BDC39}" type="sibTrans" cxnId="{3532108F-4A5D-40FB-89D3-E37AB55AE79C}">
      <dgm:prSet/>
      <dgm:spPr/>
      <dgm:t>
        <a:bodyPr/>
        <a:lstStyle/>
        <a:p>
          <a:endParaRPr lang="ru-RU"/>
        </a:p>
      </dgm:t>
    </dgm:pt>
    <dgm:pt modelId="{1E8C5BCA-0618-47A4-B335-60EF6FBEC44F}">
      <dgm:prSet/>
      <dgm:spPr>
        <a:solidFill>
          <a:srgbClr val="FF0000"/>
        </a:solidFill>
      </dgm:spPr>
      <dgm:t>
        <a:bodyPr/>
        <a:lstStyle/>
        <a:p>
          <a:r>
            <a:rPr lang="ru-RU" dirty="0" smtClean="0"/>
            <a:t>Беседы и разговоры по ПДД</a:t>
          </a:r>
          <a:endParaRPr lang="ru-RU" dirty="0"/>
        </a:p>
      </dgm:t>
    </dgm:pt>
    <dgm:pt modelId="{854C2343-DE29-4AD4-A06E-0DA179C64964}" type="parTrans" cxnId="{2D0FF114-A869-47F0-AE75-C3FC108A8F17}">
      <dgm:prSet/>
      <dgm:spPr/>
      <dgm:t>
        <a:bodyPr/>
        <a:lstStyle/>
        <a:p>
          <a:endParaRPr lang="ru-RU"/>
        </a:p>
      </dgm:t>
    </dgm:pt>
    <dgm:pt modelId="{4F46EE41-25EC-4F9A-BD78-20E2179336AB}" type="sibTrans" cxnId="{2D0FF114-A869-47F0-AE75-C3FC108A8F17}">
      <dgm:prSet/>
      <dgm:spPr/>
      <dgm:t>
        <a:bodyPr/>
        <a:lstStyle/>
        <a:p>
          <a:endParaRPr lang="ru-RU"/>
        </a:p>
      </dgm:t>
    </dgm:pt>
    <dgm:pt modelId="{54B7CDEF-6757-4D62-B3FE-EB6AEF1B77FD}">
      <dgm:prSet/>
      <dgm:spPr>
        <a:solidFill>
          <a:srgbClr val="00B050"/>
        </a:solidFill>
      </dgm:spPr>
      <dgm:t>
        <a:bodyPr/>
        <a:lstStyle/>
        <a:p>
          <a:r>
            <a:rPr lang="ru-RU" dirty="0" smtClean="0"/>
            <a:t>Различные виды ИЗО деятельности</a:t>
          </a:r>
          <a:endParaRPr lang="ru-RU" dirty="0"/>
        </a:p>
      </dgm:t>
    </dgm:pt>
    <dgm:pt modelId="{6B27D149-E48B-49B9-95AC-A573ABB46DA8}" type="parTrans" cxnId="{67B16CF5-70FE-40DA-8B97-B0AF17F2F551}">
      <dgm:prSet/>
      <dgm:spPr/>
      <dgm:t>
        <a:bodyPr/>
        <a:lstStyle/>
        <a:p>
          <a:endParaRPr lang="ru-RU"/>
        </a:p>
      </dgm:t>
    </dgm:pt>
    <dgm:pt modelId="{7BB68836-80D8-47FF-8A92-1FBBE305358B}" type="sibTrans" cxnId="{67B16CF5-70FE-40DA-8B97-B0AF17F2F551}">
      <dgm:prSet/>
      <dgm:spPr/>
      <dgm:t>
        <a:bodyPr/>
        <a:lstStyle/>
        <a:p>
          <a:endParaRPr lang="ru-RU"/>
        </a:p>
      </dgm:t>
    </dgm:pt>
    <dgm:pt modelId="{462A0796-6B25-4214-9904-C74FDE6251F0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Рассматривание дидактических картинок и иллюстраций</a:t>
          </a:r>
          <a:endParaRPr lang="ru-RU" dirty="0"/>
        </a:p>
      </dgm:t>
    </dgm:pt>
    <dgm:pt modelId="{6A227846-0A21-4437-BE9C-820BEEE2E998}" type="parTrans" cxnId="{A4401E4D-C8FA-42FD-885E-DA53CF16E37E}">
      <dgm:prSet/>
      <dgm:spPr/>
      <dgm:t>
        <a:bodyPr/>
        <a:lstStyle/>
        <a:p>
          <a:endParaRPr lang="ru-RU"/>
        </a:p>
      </dgm:t>
    </dgm:pt>
    <dgm:pt modelId="{B941B8C2-6465-4A2F-BB82-30B91B6E0D13}" type="sibTrans" cxnId="{A4401E4D-C8FA-42FD-885E-DA53CF16E37E}">
      <dgm:prSet/>
      <dgm:spPr/>
      <dgm:t>
        <a:bodyPr/>
        <a:lstStyle/>
        <a:p>
          <a:endParaRPr lang="ru-RU"/>
        </a:p>
      </dgm:t>
    </dgm:pt>
    <dgm:pt modelId="{26D3938C-F61C-491D-A2DA-9D5029A8CB68}">
      <dgm:prSet/>
      <dgm:spPr>
        <a:solidFill>
          <a:srgbClr val="FFC000"/>
        </a:solidFill>
      </dgm:spPr>
      <dgm:t>
        <a:bodyPr/>
        <a:lstStyle/>
        <a:p>
          <a:r>
            <a:rPr lang="ru-RU" dirty="0" smtClean="0"/>
            <a:t>Рассказы воспитателя, чтение </a:t>
          </a:r>
          <a:r>
            <a:rPr lang="ru-RU" dirty="0" err="1" smtClean="0"/>
            <a:t>худ.литературы</a:t>
          </a:r>
          <a:endParaRPr lang="ru-RU" dirty="0"/>
        </a:p>
      </dgm:t>
    </dgm:pt>
    <dgm:pt modelId="{2F58B940-C0F9-4491-B4C5-F805299EC158}" type="parTrans" cxnId="{DB8D9B21-7BAC-4C5D-887D-79412249CBAC}">
      <dgm:prSet/>
      <dgm:spPr/>
      <dgm:t>
        <a:bodyPr/>
        <a:lstStyle/>
        <a:p>
          <a:endParaRPr lang="ru-RU"/>
        </a:p>
      </dgm:t>
    </dgm:pt>
    <dgm:pt modelId="{153AEC29-647C-4FA7-91DF-21D12255D8E4}" type="sibTrans" cxnId="{DB8D9B21-7BAC-4C5D-887D-79412249CBAC}">
      <dgm:prSet/>
      <dgm:spPr/>
      <dgm:t>
        <a:bodyPr/>
        <a:lstStyle/>
        <a:p>
          <a:endParaRPr lang="ru-RU"/>
        </a:p>
      </dgm:t>
    </dgm:pt>
    <dgm:pt modelId="{4943118C-3BF6-40F4-8043-14AFBA193122}">
      <dgm:prSet/>
      <dgm:spPr>
        <a:solidFill>
          <a:srgbClr val="7030A0"/>
        </a:solidFill>
      </dgm:spPr>
      <dgm:t>
        <a:bodyPr/>
        <a:lstStyle/>
        <a:p>
          <a:r>
            <a:rPr lang="ru-RU" dirty="0" smtClean="0"/>
            <a:t>Различные виды игр</a:t>
          </a:r>
          <a:endParaRPr lang="ru-RU" dirty="0"/>
        </a:p>
      </dgm:t>
    </dgm:pt>
    <dgm:pt modelId="{B72D7020-61D7-4843-9E1F-7E4B7879BCFE}" type="parTrans" cxnId="{DA9D3458-F33F-4B5C-B740-3142BCF905EE}">
      <dgm:prSet/>
      <dgm:spPr/>
      <dgm:t>
        <a:bodyPr/>
        <a:lstStyle/>
        <a:p>
          <a:endParaRPr lang="ru-RU"/>
        </a:p>
      </dgm:t>
    </dgm:pt>
    <dgm:pt modelId="{C06FA3D9-234F-44A7-81F5-968BC2B0B1C5}" type="sibTrans" cxnId="{DA9D3458-F33F-4B5C-B740-3142BCF905EE}">
      <dgm:prSet/>
      <dgm:spPr/>
      <dgm:t>
        <a:bodyPr/>
        <a:lstStyle/>
        <a:p>
          <a:endParaRPr lang="ru-RU"/>
        </a:p>
      </dgm:t>
    </dgm:pt>
    <dgm:pt modelId="{7D6030F2-0660-4DD3-B3F6-7A4D82B88924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dirty="0" smtClean="0"/>
            <a:t>Наблюдения за транспортом и пешеходами</a:t>
          </a:r>
          <a:endParaRPr lang="ru-RU" dirty="0"/>
        </a:p>
      </dgm:t>
    </dgm:pt>
    <dgm:pt modelId="{A0CBDA5B-C4BF-4E4E-8740-FFD7CC983848}" type="parTrans" cxnId="{D8791978-7D5E-4107-BE07-112C68B3CE4B}">
      <dgm:prSet/>
      <dgm:spPr/>
      <dgm:t>
        <a:bodyPr/>
        <a:lstStyle/>
        <a:p>
          <a:endParaRPr lang="ru-RU"/>
        </a:p>
      </dgm:t>
    </dgm:pt>
    <dgm:pt modelId="{F0D1DE12-0FBA-45E9-9C85-05B2F9E83D21}" type="sibTrans" cxnId="{D8791978-7D5E-4107-BE07-112C68B3CE4B}">
      <dgm:prSet/>
      <dgm:spPr/>
      <dgm:t>
        <a:bodyPr/>
        <a:lstStyle/>
        <a:p>
          <a:endParaRPr lang="ru-RU"/>
        </a:p>
      </dgm:t>
    </dgm:pt>
    <dgm:pt modelId="{4C00F061-066C-47B8-980B-5875C9707941}">
      <dgm:prSet/>
      <dgm:spPr>
        <a:solidFill>
          <a:srgbClr val="D135B3"/>
        </a:solidFill>
      </dgm:spPr>
      <dgm:t>
        <a:bodyPr/>
        <a:lstStyle/>
        <a:p>
          <a:r>
            <a:rPr lang="ru-RU" dirty="0" smtClean="0"/>
            <a:t>Досуги, праздники , развлечения</a:t>
          </a:r>
          <a:endParaRPr lang="ru-RU" dirty="0"/>
        </a:p>
      </dgm:t>
    </dgm:pt>
    <dgm:pt modelId="{DBBBCBAD-69B7-4B91-95DA-3C716A226B4A}" type="parTrans" cxnId="{07AD72B1-8AFD-4329-BF82-ECE326A0B15B}">
      <dgm:prSet/>
      <dgm:spPr/>
      <dgm:t>
        <a:bodyPr/>
        <a:lstStyle/>
        <a:p>
          <a:endParaRPr lang="ru-RU"/>
        </a:p>
      </dgm:t>
    </dgm:pt>
    <dgm:pt modelId="{D3A49894-3755-4B8E-BFA0-4628D73650EC}" type="sibTrans" cxnId="{07AD72B1-8AFD-4329-BF82-ECE326A0B15B}">
      <dgm:prSet/>
      <dgm:spPr/>
      <dgm:t>
        <a:bodyPr/>
        <a:lstStyle/>
        <a:p>
          <a:endParaRPr lang="ru-RU"/>
        </a:p>
      </dgm:t>
    </dgm:pt>
    <dgm:pt modelId="{848D810C-0A60-4901-890C-392133C8071A}" type="pres">
      <dgm:prSet presAssocID="{78EC5DF0-75D4-4319-A5BC-ED064D8B4FA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B62D2E-7B99-4B0F-A874-55D1AB1A5D4D}" type="pres">
      <dgm:prSet presAssocID="{4943118C-3BF6-40F4-8043-14AFBA193122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C2C5C4-0C6D-4D3B-AF82-95DB096CE04E}" type="pres">
      <dgm:prSet presAssocID="{C06FA3D9-234F-44A7-81F5-968BC2B0B1C5}" presName="sibTrans" presStyleCnt="0"/>
      <dgm:spPr/>
    </dgm:pt>
    <dgm:pt modelId="{99F8F0F5-F0ED-4419-B3C4-D9C1B900ED36}" type="pres">
      <dgm:prSet presAssocID="{1E8C5BCA-0618-47A4-B335-60EF6FBEC44F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69EC10-A7A4-4B23-AB0F-024ED7D51A49}" type="pres">
      <dgm:prSet presAssocID="{4F46EE41-25EC-4F9A-BD78-20E2179336AB}" presName="sibTrans" presStyleCnt="0"/>
      <dgm:spPr/>
    </dgm:pt>
    <dgm:pt modelId="{41112DF3-AB21-4EE3-940B-FDABD257D273}" type="pres">
      <dgm:prSet presAssocID="{A0BB992C-77D3-4AC1-9611-3A33B4679440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30260-58A8-4EDA-A647-F29859DDB964}" type="pres">
      <dgm:prSet presAssocID="{950BE47B-0C84-44D3-AE01-7B77422BDC39}" presName="sibTrans" presStyleCnt="0"/>
      <dgm:spPr/>
    </dgm:pt>
    <dgm:pt modelId="{77632DFD-9ADF-44CF-89B4-307791DDE516}" type="pres">
      <dgm:prSet presAssocID="{67860E17-6646-40E6-A95A-21279D87C8A3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2E9C-CE17-4D6D-95B2-EE782C5D7FA4}" type="pres">
      <dgm:prSet presAssocID="{D2A76D87-5C88-48F0-B506-BDAD71FD8176}" presName="sibTrans" presStyleCnt="0"/>
      <dgm:spPr/>
    </dgm:pt>
    <dgm:pt modelId="{1259AF04-DEF4-4553-8C41-149A37FA1264}" type="pres">
      <dgm:prSet presAssocID="{54B7CDEF-6757-4D62-B3FE-EB6AEF1B77FD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3594-F2B4-4390-A243-1B2A62925712}" type="pres">
      <dgm:prSet presAssocID="{7BB68836-80D8-47FF-8A92-1FBBE305358B}" presName="sibTrans" presStyleCnt="0"/>
      <dgm:spPr/>
    </dgm:pt>
    <dgm:pt modelId="{B8F22C17-FBED-4352-AB4F-E5F671F77A94}" type="pres">
      <dgm:prSet presAssocID="{C00B4F58-3E3C-457D-9450-FBAE53C24E13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A0206-6977-4285-9DEC-4B770A091F8F}" type="pres">
      <dgm:prSet presAssocID="{87F64546-A8DB-4115-8E2A-3CABB815949C}" presName="sibTrans" presStyleCnt="0"/>
      <dgm:spPr/>
    </dgm:pt>
    <dgm:pt modelId="{9744DB86-F7D0-4397-B273-CA1C745225D6}" type="pres">
      <dgm:prSet presAssocID="{7D6030F2-0660-4DD3-B3F6-7A4D82B88924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4FA86-6CB0-4AF5-A4C1-E59426877F3E}" type="pres">
      <dgm:prSet presAssocID="{F0D1DE12-0FBA-45E9-9C85-05B2F9E83D21}" presName="sibTrans" presStyleCnt="0"/>
      <dgm:spPr/>
    </dgm:pt>
    <dgm:pt modelId="{4D366E75-A1A2-4CDA-BECC-42E6E2C1B816}" type="pres">
      <dgm:prSet presAssocID="{26D3938C-F61C-491D-A2DA-9D5029A8CB68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4A763-1304-4FEB-AA4B-6646616B472E}" type="pres">
      <dgm:prSet presAssocID="{153AEC29-647C-4FA7-91DF-21D12255D8E4}" presName="sibTrans" presStyleCnt="0"/>
      <dgm:spPr/>
    </dgm:pt>
    <dgm:pt modelId="{FA90E4D4-550C-496C-958F-52B7EF26DF25}" type="pres">
      <dgm:prSet presAssocID="{462A0796-6B25-4214-9904-C74FDE6251F0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6BDD45-AEC0-43F1-B55E-53571B531F30}" type="pres">
      <dgm:prSet presAssocID="{B941B8C2-6465-4A2F-BB82-30B91B6E0D13}" presName="sibTrans" presStyleCnt="0"/>
      <dgm:spPr/>
    </dgm:pt>
    <dgm:pt modelId="{4EA36157-6E55-4FB1-A56F-B3E0133DF8C0}" type="pres">
      <dgm:prSet presAssocID="{19A3473E-C2F2-4F05-A0A4-A40024DCD34C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9237C0-7F4D-4EBB-95FD-AFF36FEABF79}" type="pres">
      <dgm:prSet presAssocID="{8578D40B-534C-4B1D-B452-CB85AFB0E755}" presName="sibTrans" presStyleCnt="0"/>
      <dgm:spPr/>
    </dgm:pt>
    <dgm:pt modelId="{AF5D1CC7-13CB-4810-AA3C-A6A68EE4DEF8}" type="pres">
      <dgm:prSet presAssocID="{4C00F061-066C-47B8-980B-5875C9707941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BB7C34-717C-4254-BB84-FF2F45B57C9A}" type="pres">
      <dgm:prSet presAssocID="{D3A49894-3755-4B8E-BFA0-4628D73650EC}" presName="sibTrans" presStyleCnt="0"/>
      <dgm:spPr/>
    </dgm:pt>
    <dgm:pt modelId="{CBEB2578-2930-45C0-9E86-7890E7A672A9}" type="pres">
      <dgm:prSet presAssocID="{35FD46B1-4D60-40E6-B2D5-71F96A49FA8E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6B7CA5-AEF1-423E-8298-EF3C7185BAEF}" type="presOf" srcId="{26D3938C-F61C-491D-A2DA-9D5029A8CB68}" destId="{4D366E75-A1A2-4CDA-BECC-42E6E2C1B816}" srcOrd="0" destOrd="0" presId="urn:microsoft.com/office/officeart/2005/8/layout/default#1"/>
    <dgm:cxn modelId="{3532108F-4A5D-40FB-89D3-E37AB55AE79C}" srcId="{78EC5DF0-75D4-4319-A5BC-ED064D8B4FAD}" destId="{A0BB992C-77D3-4AC1-9611-3A33B4679440}" srcOrd="2" destOrd="0" parTransId="{C15EEB59-0957-4614-9D65-81E1DECC80CE}" sibTransId="{950BE47B-0C84-44D3-AE01-7B77422BDC39}"/>
    <dgm:cxn modelId="{FD444157-A9C5-4384-AE7D-29BCD915B217}" type="presOf" srcId="{4943118C-3BF6-40F4-8043-14AFBA193122}" destId="{33B62D2E-7B99-4B0F-A874-55D1AB1A5D4D}" srcOrd="0" destOrd="0" presId="urn:microsoft.com/office/officeart/2005/8/layout/default#1"/>
    <dgm:cxn modelId="{41217CFF-BBE6-4A3B-8958-7BAFA245644F}" type="presOf" srcId="{7D6030F2-0660-4DD3-B3F6-7A4D82B88924}" destId="{9744DB86-F7D0-4397-B273-CA1C745225D6}" srcOrd="0" destOrd="0" presId="urn:microsoft.com/office/officeart/2005/8/layout/default#1"/>
    <dgm:cxn modelId="{DB8D9B21-7BAC-4C5D-887D-79412249CBAC}" srcId="{78EC5DF0-75D4-4319-A5BC-ED064D8B4FAD}" destId="{26D3938C-F61C-491D-A2DA-9D5029A8CB68}" srcOrd="7" destOrd="0" parTransId="{2F58B940-C0F9-4491-B4C5-F805299EC158}" sibTransId="{153AEC29-647C-4FA7-91DF-21D12255D8E4}"/>
    <dgm:cxn modelId="{7297ADD1-0B93-4065-81E0-577291B7C77A}" srcId="{78EC5DF0-75D4-4319-A5BC-ED064D8B4FAD}" destId="{35FD46B1-4D60-40E6-B2D5-71F96A49FA8E}" srcOrd="11" destOrd="0" parTransId="{B51BAE9F-E57C-4044-A39B-4978C7F60D57}" sibTransId="{17B05568-1A91-477C-ADFA-EE3B3C83485A}"/>
    <dgm:cxn modelId="{F87F6A52-866F-4B21-8638-A95FB7090A92}" type="presOf" srcId="{54B7CDEF-6757-4D62-B3FE-EB6AEF1B77FD}" destId="{1259AF04-DEF4-4553-8C41-149A37FA1264}" srcOrd="0" destOrd="0" presId="urn:microsoft.com/office/officeart/2005/8/layout/default#1"/>
    <dgm:cxn modelId="{0BC0F91F-512D-4AB6-83AC-3402A297351F}" srcId="{78EC5DF0-75D4-4319-A5BC-ED064D8B4FAD}" destId="{19A3473E-C2F2-4F05-A0A4-A40024DCD34C}" srcOrd="9" destOrd="0" parTransId="{C0D79E9A-941F-40D5-B0F3-BA2319906089}" sibTransId="{8578D40B-534C-4B1D-B452-CB85AFB0E755}"/>
    <dgm:cxn modelId="{FF257C1A-6B8A-4B7B-B38D-D67D9A7DB714}" type="presOf" srcId="{67860E17-6646-40E6-A95A-21279D87C8A3}" destId="{77632DFD-9ADF-44CF-89B4-307791DDE516}" srcOrd="0" destOrd="0" presId="urn:microsoft.com/office/officeart/2005/8/layout/default#1"/>
    <dgm:cxn modelId="{DE2160F7-2C58-487F-A58C-8883170E651B}" type="presOf" srcId="{1E8C5BCA-0618-47A4-B335-60EF6FBEC44F}" destId="{99F8F0F5-F0ED-4419-B3C4-D9C1B900ED36}" srcOrd="0" destOrd="0" presId="urn:microsoft.com/office/officeart/2005/8/layout/default#1"/>
    <dgm:cxn modelId="{D8791978-7D5E-4107-BE07-112C68B3CE4B}" srcId="{78EC5DF0-75D4-4319-A5BC-ED064D8B4FAD}" destId="{7D6030F2-0660-4DD3-B3F6-7A4D82B88924}" srcOrd="6" destOrd="0" parTransId="{A0CBDA5B-C4BF-4E4E-8740-FFD7CC983848}" sibTransId="{F0D1DE12-0FBA-45E9-9C85-05B2F9E83D21}"/>
    <dgm:cxn modelId="{BA74D071-83B5-4018-ADFF-94427BE3BEF6}" type="presOf" srcId="{78EC5DF0-75D4-4319-A5BC-ED064D8B4FAD}" destId="{848D810C-0A60-4901-890C-392133C8071A}" srcOrd="0" destOrd="0" presId="urn:microsoft.com/office/officeart/2005/8/layout/default#1"/>
    <dgm:cxn modelId="{2313061E-C39B-42AD-AD5D-09B979884A68}" type="presOf" srcId="{4C00F061-066C-47B8-980B-5875C9707941}" destId="{AF5D1CC7-13CB-4810-AA3C-A6A68EE4DEF8}" srcOrd="0" destOrd="0" presId="urn:microsoft.com/office/officeart/2005/8/layout/default#1"/>
    <dgm:cxn modelId="{DA9D3458-F33F-4B5C-B740-3142BCF905EE}" srcId="{78EC5DF0-75D4-4319-A5BC-ED064D8B4FAD}" destId="{4943118C-3BF6-40F4-8043-14AFBA193122}" srcOrd="0" destOrd="0" parTransId="{B72D7020-61D7-4843-9E1F-7E4B7879BCFE}" sibTransId="{C06FA3D9-234F-44A7-81F5-968BC2B0B1C5}"/>
    <dgm:cxn modelId="{00A2D21F-E6BC-4271-B1C0-F011C845F8B7}" type="presOf" srcId="{19A3473E-C2F2-4F05-A0A4-A40024DCD34C}" destId="{4EA36157-6E55-4FB1-A56F-B3E0133DF8C0}" srcOrd="0" destOrd="0" presId="urn:microsoft.com/office/officeart/2005/8/layout/default#1"/>
    <dgm:cxn modelId="{67B16CF5-70FE-40DA-8B97-B0AF17F2F551}" srcId="{78EC5DF0-75D4-4319-A5BC-ED064D8B4FAD}" destId="{54B7CDEF-6757-4D62-B3FE-EB6AEF1B77FD}" srcOrd="4" destOrd="0" parTransId="{6B27D149-E48B-49B9-95AC-A573ABB46DA8}" sibTransId="{7BB68836-80D8-47FF-8A92-1FBBE305358B}"/>
    <dgm:cxn modelId="{EA83C0B3-99A7-40C8-9039-0637A9E3C226}" type="presOf" srcId="{A0BB992C-77D3-4AC1-9611-3A33B4679440}" destId="{41112DF3-AB21-4EE3-940B-FDABD257D273}" srcOrd="0" destOrd="0" presId="urn:microsoft.com/office/officeart/2005/8/layout/default#1"/>
    <dgm:cxn modelId="{07AD72B1-8AFD-4329-BF82-ECE326A0B15B}" srcId="{78EC5DF0-75D4-4319-A5BC-ED064D8B4FAD}" destId="{4C00F061-066C-47B8-980B-5875C9707941}" srcOrd="10" destOrd="0" parTransId="{DBBBCBAD-69B7-4B91-95DA-3C716A226B4A}" sibTransId="{D3A49894-3755-4B8E-BFA0-4628D73650EC}"/>
    <dgm:cxn modelId="{DE0594F0-47A5-4FC1-9B26-E0D510FF0CF8}" srcId="{78EC5DF0-75D4-4319-A5BC-ED064D8B4FAD}" destId="{67860E17-6646-40E6-A95A-21279D87C8A3}" srcOrd="3" destOrd="0" parTransId="{3B9F0B96-A193-457E-8429-4F3F3DC002AC}" sibTransId="{D2A76D87-5C88-48F0-B506-BDAD71FD8176}"/>
    <dgm:cxn modelId="{2D0FF114-A869-47F0-AE75-C3FC108A8F17}" srcId="{78EC5DF0-75D4-4319-A5BC-ED064D8B4FAD}" destId="{1E8C5BCA-0618-47A4-B335-60EF6FBEC44F}" srcOrd="1" destOrd="0" parTransId="{854C2343-DE29-4AD4-A06E-0DA179C64964}" sibTransId="{4F46EE41-25EC-4F9A-BD78-20E2179336AB}"/>
    <dgm:cxn modelId="{301C5082-324D-475B-94A1-56D58341E252}" type="presOf" srcId="{462A0796-6B25-4214-9904-C74FDE6251F0}" destId="{FA90E4D4-550C-496C-958F-52B7EF26DF25}" srcOrd="0" destOrd="0" presId="urn:microsoft.com/office/officeart/2005/8/layout/default#1"/>
    <dgm:cxn modelId="{34C75B88-E666-414B-BF08-3CC1073D12AA}" type="presOf" srcId="{35FD46B1-4D60-40E6-B2D5-71F96A49FA8E}" destId="{CBEB2578-2930-45C0-9E86-7890E7A672A9}" srcOrd="0" destOrd="0" presId="urn:microsoft.com/office/officeart/2005/8/layout/default#1"/>
    <dgm:cxn modelId="{A6267CBA-29F5-4DEC-9AAE-035785D309C8}" srcId="{78EC5DF0-75D4-4319-A5BC-ED064D8B4FAD}" destId="{C00B4F58-3E3C-457D-9450-FBAE53C24E13}" srcOrd="5" destOrd="0" parTransId="{83525666-43E1-4FD5-ACE1-F9B49F94F606}" sibTransId="{87F64546-A8DB-4115-8E2A-3CABB815949C}"/>
    <dgm:cxn modelId="{A4401E4D-C8FA-42FD-885E-DA53CF16E37E}" srcId="{78EC5DF0-75D4-4319-A5BC-ED064D8B4FAD}" destId="{462A0796-6B25-4214-9904-C74FDE6251F0}" srcOrd="8" destOrd="0" parTransId="{6A227846-0A21-4437-BE9C-820BEEE2E998}" sibTransId="{B941B8C2-6465-4A2F-BB82-30B91B6E0D13}"/>
    <dgm:cxn modelId="{87348C79-B308-4013-BD6E-1F472BC1D44A}" type="presOf" srcId="{C00B4F58-3E3C-457D-9450-FBAE53C24E13}" destId="{B8F22C17-FBED-4352-AB4F-E5F671F77A94}" srcOrd="0" destOrd="0" presId="urn:microsoft.com/office/officeart/2005/8/layout/default#1"/>
    <dgm:cxn modelId="{8AE899C2-05FE-4D8D-8403-E7CD9A1EEE2E}" type="presParOf" srcId="{848D810C-0A60-4901-890C-392133C8071A}" destId="{33B62D2E-7B99-4B0F-A874-55D1AB1A5D4D}" srcOrd="0" destOrd="0" presId="urn:microsoft.com/office/officeart/2005/8/layout/default#1"/>
    <dgm:cxn modelId="{F3FD560E-6933-4E6E-8B1D-63A1954B51FF}" type="presParOf" srcId="{848D810C-0A60-4901-890C-392133C8071A}" destId="{1CC2C5C4-0C6D-4D3B-AF82-95DB096CE04E}" srcOrd="1" destOrd="0" presId="urn:microsoft.com/office/officeart/2005/8/layout/default#1"/>
    <dgm:cxn modelId="{2953C186-4692-4E17-B30D-CD5CB54FEFB2}" type="presParOf" srcId="{848D810C-0A60-4901-890C-392133C8071A}" destId="{99F8F0F5-F0ED-4419-B3C4-D9C1B900ED36}" srcOrd="2" destOrd="0" presId="urn:microsoft.com/office/officeart/2005/8/layout/default#1"/>
    <dgm:cxn modelId="{033B9947-C67F-4ADA-AA33-EAB347A9356A}" type="presParOf" srcId="{848D810C-0A60-4901-890C-392133C8071A}" destId="{C169EC10-A7A4-4B23-AB0F-024ED7D51A49}" srcOrd="3" destOrd="0" presId="urn:microsoft.com/office/officeart/2005/8/layout/default#1"/>
    <dgm:cxn modelId="{7B41A2D5-A818-4D15-B487-699E82AD8A62}" type="presParOf" srcId="{848D810C-0A60-4901-890C-392133C8071A}" destId="{41112DF3-AB21-4EE3-940B-FDABD257D273}" srcOrd="4" destOrd="0" presId="urn:microsoft.com/office/officeart/2005/8/layout/default#1"/>
    <dgm:cxn modelId="{1F5277AC-D57E-4471-BF5B-420173A83199}" type="presParOf" srcId="{848D810C-0A60-4901-890C-392133C8071A}" destId="{00930260-58A8-4EDA-A647-F29859DDB964}" srcOrd="5" destOrd="0" presId="urn:microsoft.com/office/officeart/2005/8/layout/default#1"/>
    <dgm:cxn modelId="{D51DB890-BFAD-4038-B147-E603E36E9F80}" type="presParOf" srcId="{848D810C-0A60-4901-890C-392133C8071A}" destId="{77632DFD-9ADF-44CF-89B4-307791DDE516}" srcOrd="6" destOrd="0" presId="urn:microsoft.com/office/officeart/2005/8/layout/default#1"/>
    <dgm:cxn modelId="{CCF166E2-41C5-448D-BAA9-32C6AE17FA50}" type="presParOf" srcId="{848D810C-0A60-4901-890C-392133C8071A}" destId="{46DB2E9C-CE17-4D6D-95B2-EE782C5D7FA4}" srcOrd="7" destOrd="0" presId="urn:microsoft.com/office/officeart/2005/8/layout/default#1"/>
    <dgm:cxn modelId="{A8B789E5-EE62-49A6-864E-B0E5EA320D88}" type="presParOf" srcId="{848D810C-0A60-4901-890C-392133C8071A}" destId="{1259AF04-DEF4-4553-8C41-149A37FA1264}" srcOrd="8" destOrd="0" presId="urn:microsoft.com/office/officeart/2005/8/layout/default#1"/>
    <dgm:cxn modelId="{A1C95634-52DB-4C02-8FF5-0B90BF338DF1}" type="presParOf" srcId="{848D810C-0A60-4901-890C-392133C8071A}" destId="{C01B3594-F2B4-4390-A243-1B2A62925712}" srcOrd="9" destOrd="0" presId="urn:microsoft.com/office/officeart/2005/8/layout/default#1"/>
    <dgm:cxn modelId="{88EAB212-84A7-49A9-9940-7BF664874E83}" type="presParOf" srcId="{848D810C-0A60-4901-890C-392133C8071A}" destId="{B8F22C17-FBED-4352-AB4F-E5F671F77A94}" srcOrd="10" destOrd="0" presId="urn:microsoft.com/office/officeart/2005/8/layout/default#1"/>
    <dgm:cxn modelId="{32439E24-6A02-438F-A10F-EA0E0BA21773}" type="presParOf" srcId="{848D810C-0A60-4901-890C-392133C8071A}" destId="{977A0206-6977-4285-9DEC-4B770A091F8F}" srcOrd="11" destOrd="0" presId="urn:microsoft.com/office/officeart/2005/8/layout/default#1"/>
    <dgm:cxn modelId="{09CBBF35-470E-42B1-9BA3-359CF2E1FFC9}" type="presParOf" srcId="{848D810C-0A60-4901-890C-392133C8071A}" destId="{9744DB86-F7D0-4397-B273-CA1C745225D6}" srcOrd="12" destOrd="0" presId="urn:microsoft.com/office/officeart/2005/8/layout/default#1"/>
    <dgm:cxn modelId="{2B3BF834-E702-4458-802C-78E2A77CF660}" type="presParOf" srcId="{848D810C-0A60-4901-890C-392133C8071A}" destId="{2084FA86-6CB0-4AF5-A4C1-E59426877F3E}" srcOrd="13" destOrd="0" presId="urn:microsoft.com/office/officeart/2005/8/layout/default#1"/>
    <dgm:cxn modelId="{3656A074-09E4-4FD9-93E9-93CA3767B507}" type="presParOf" srcId="{848D810C-0A60-4901-890C-392133C8071A}" destId="{4D366E75-A1A2-4CDA-BECC-42E6E2C1B816}" srcOrd="14" destOrd="0" presId="urn:microsoft.com/office/officeart/2005/8/layout/default#1"/>
    <dgm:cxn modelId="{D7DF5772-3822-4A2E-8ED8-6301E2CC1D45}" type="presParOf" srcId="{848D810C-0A60-4901-890C-392133C8071A}" destId="{4F94A763-1304-4FEB-AA4B-6646616B472E}" srcOrd="15" destOrd="0" presId="urn:microsoft.com/office/officeart/2005/8/layout/default#1"/>
    <dgm:cxn modelId="{E7C9A7B3-3B4F-4E5C-B134-1C52D40C89DD}" type="presParOf" srcId="{848D810C-0A60-4901-890C-392133C8071A}" destId="{FA90E4D4-550C-496C-958F-52B7EF26DF25}" srcOrd="16" destOrd="0" presId="urn:microsoft.com/office/officeart/2005/8/layout/default#1"/>
    <dgm:cxn modelId="{5523D1A7-8866-4354-B313-029FD8405148}" type="presParOf" srcId="{848D810C-0A60-4901-890C-392133C8071A}" destId="{CF6BDD45-AEC0-43F1-B55E-53571B531F30}" srcOrd="17" destOrd="0" presId="urn:microsoft.com/office/officeart/2005/8/layout/default#1"/>
    <dgm:cxn modelId="{1F2CA3A4-61D4-42E2-AAB4-505C7D0CC201}" type="presParOf" srcId="{848D810C-0A60-4901-890C-392133C8071A}" destId="{4EA36157-6E55-4FB1-A56F-B3E0133DF8C0}" srcOrd="18" destOrd="0" presId="urn:microsoft.com/office/officeart/2005/8/layout/default#1"/>
    <dgm:cxn modelId="{93A58079-086C-4076-A345-AB236D1EB241}" type="presParOf" srcId="{848D810C-0A60-4901-890C-392133C8071A}" destId="{DD9237C0-7F4D-4EBB-95FD-AFF36FEABF79}" srcOrd="19" destOrd="0" presId="urn:microsoft.com/office/officeart/2005/8/layout/default#1"/>
    <dgm:cxn modelId="{486B3EC4-2E2C-4188-960A-47F1C6B78B5F}" type="presParOf" srcId="{848D810C-0A60-4901-890C-392133C8071A}" destId="{AF5D1CC7-13CB-4810-AA3C-A6A68EE4DEF8}" srcOrd="20" destOrd="0" presId="urn:microsoft.com/office/officeart/2005/8/layout/default#1"/>
    <dgm:cxn modelId="{0A065C87-BF8B-4018-A4F7-E97829C78AF4}" type="presParOf" srcId="{848D810C-0A60-4901-890C-392133C8071A}" destId="{65BB7C34-717C-4254-BB84-FF2F45B57C9A}" srcOrd="21" destOrd="0" presId="urn:microsoft.com/office/officeart/2005/8/layout/default#1"/>
    <dgm:cxn modelId="{5F6E71EA-585D-40B2-B16B-90C4E2AE28EF}" type="presParOf" srcId="{848D810C-0A60-4901-890C-392133C8071A}" destId="{CBEB2578-2930-45C0-9E86-7890E7A672A9}" srcOrd="2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006174-B888-4114-A1E9-D3717430C414}">
      <dsp:nvSpPr>
        <dsp:cNvPr id="0" name=""/>
        <dsp:cNvSpPr/>
      </dsp:nvSpPr>
      <dsp:spPr>
        <a:xfrm>
          <a:off x="1543012" y="0"/>
          <a:ext cx="4525963" cy="4525963"/>
        </a:xfrm>
        <a:prstGeom prst="triangl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E69397-E702-4B75-95E3-F9377E58A0D2}">
      <dsp:nvSpPr>
        <dsp:cNvPr id="0" name=""/>
        <dsp:cNvSpPr/>
      </dsp:nvSpPr>
      <dsp:spPr>
        <a:xfrm>
          <a:off x="3775352" y="453038"/>
          <a:ext cx="2941875" cy="643535"/>
        </a:xfrm>
        <a:prstGeom prst="roundRect">
          <a:avLst/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Arial Black" pitchFamily="34" charset="0"/>
            </a:rPr>
            <a:t>Профилактическое</a:t>
          </a:r>
          <a:endParaRPr lang="ru-RU" sz="1700" kern="1200" dirty="0">
            <a:latin typeface="Arial Black" pitchFamily="34" charset="0"/>
          </a:endParaRPr>
        </a:p>
      </dsp:txBody>
      <dsp:txXfrm>
        <a:off x="3806767" y="484453"/>
        <a:ext cx="2879045" cy="580705"/>
      </dsp:txXfrm>
    </dsp:sp>
    <dsp:sp modelId="{C30AB15E-0C85-4E23-9C15-4EF120960506}">
      <dsp:nvSpPr>
        <dsp:cNvPr id="0" name=""/>
        <dsp:cNvSpPr/>
      </dsp:nvSpPr>
      <dsp:spPr>
        <a:xfrm>
          <a:off x="3775352" y="1177015"/>
          <a:ext cx="2941875" cy="643535"/>
        </a:xfrm>
        <a:prstGeom prst="round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Arial Black" pitchFamily="34" charset="0"/>
            </a:rPr>
            <a:t>Социальное</a:t>
          </a:r>
          <a:endParaRPr lang="ru-RU" sz="1700" kern="1200" dirty="0">
            <a:latin typeface="Arial Black" pitchFamily="34" charset="0"/>
          </a:endParaRPr>
        </a:p>
      </dsp:txBody>
      <dsp:txXfrm>
        <a:off x="3806767" y="1208430"/>
        <a:ext cx="2879045" cy="580705"/>
      </dsp:txXfrm>
    </dsp:sp>
    <dsp:sp modelId="{20339599-099C-4BB9-95BD-2D9CE0CB5596}">
      <dsp:nvSpPr>
        <dsp:cNvPr id="0" name=""/>
        <dsp:cNvSpPr/>
      </dsp:nvSpPr>
      <dsp:spPr>
        <a:xfrm>
          <a:off x="3775352" y="1900992"/>
          <a:ext cx="2941875" cy="643535"/>
        </a:xfrm>
        <a:prstGeom prst="roundRect">
          <a:avLst/>
        </a:prstGeom>
        <a:solidFill>
          <a:srgbClr val="00B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Arial Black" pitchFamily="34" charset="0"/>
            </a:rPr>
            <a:t>Образовательное</a:t>
          </a:r>
          <a:endParaRPr lang="ru-RU" sz="1700" kern="1200" dirty="0">
            <a:latin typeface="Arial Black" pitchFamily="34" charset="0"/>
          </a:endParaRPr>
        </a:p>
      </dsp:txBody>
      <dsp:txXfrm>
        <a:off x="3806767" y="1932407"/>
        <a:ext cx="2879045" cy="580705"/>
      </dsp:txXfrm>
    </dsp:sp>
    <dsp:sp modelId="{4744F7E3-1B56-421B-922A-F364560C1CEB}">
      <dsp:nvSpPr>
        <dsp:cNvPr id="0" name=""/>
        <dsp:cNvSpPr/>
      </dsp:nvSpPr>
      <dsp:spPr>
        <a:xfrm>
          <a:off x="3775352" y="2624970"/>
          <a:ext cx="2941875" cy="643535"/>
        </a:xfrm>
        <a:prstGeom prst="roundRect">
          <a:avLst/>
        </a:prstGeom>
        <a:solidFill>
          <a:srgbClr val="2D1FE7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Arial Black" pitchFamily="34" charset="0"/>
            </a:rPr>
            <a:t>Воспитательное</a:t>
          </a:r>
          <a:endParaRPr lang="ru-RU" sz="1700" kern="1200" dirty="0">
            <a:latin typeface="Arial Black" pitchFamily="34" charset="0"/>
          </a:endParaRPr>
        </a:p>
      </dsp:txBody>
      <dsp:txXfrm>
        <a:off x="3806767" y="2656385"/>
        <a:ext cx="2879045" cy="580705"/>
      </dsp:txXfrm>
    </dsp:sp>
    <dsp:sp modelId="{C22D7BD2-F522-4C71-BC1B-192A08D90532}">
      <dsp:nvSpPr>
        <dsp:cNvPr id="0" name=""/>
        <dsp:cNvSpPr/>
      </dsp:nvSpPr>
      <dsp:spPr>
        <a:xfrm>
          <a:off x="3775352" y="3348947"/>
          <a:ext cx="2941875" cy="643535"/>
        </a:xfrm>
        <a:prstGeom prst="roundRect">
          <a:avLst/>
        </a:prstGeom>
        <a:solidFill>
          <a:srgbClr val="D135B3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Arial Black" pitchFamily="34" charset="0"/>
            </a:rPr>
            <a:t>Развивающее</a:t>
          </a:r>
          <a:endParaRPr lang="ru-RU" sz="1700" kern="1200" dirty="0">
            <a:latin typeface="Arial Black" pitchFamily="34" charset="0"/>
          </a:endParaRPr>
        </a:p>
      </dsp:txBody>
      <dsp:txXfrm>
        <a:off x="3806767" y="3380362"/>
        <a:ext cx="2879045" cy="5807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0E7728-6D83-4858-9527-1A4149BDED5C}">
      <dsp:nvSpPr>
        <dsp:cNvPr id="0" name=""/>
        <dsp:cNvSpPr/>
      </dsp:nvSpPr>
      <dsp:spPr>
        <a:xfrm>
          <a:off x="2859552" y="1007733"/>
          <a:ext cx="2510495" cy="25104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ребенок</a:t>
          </a:r>
          <a:endParaRPr lang="ru-RU" sz="3200" kern="1200" dirty="0"/>
        </a:p>
      </dsp:txBody>
      <dsp:txXfrm>
        <a:off x="3227205" y="1375386"/>
        <a:ext cx="1775189" cy="1775189"/>
      </dsp:txXfrm>
    </dsp:sp>
    <dsp:sp modelId="{DAF4F5CB-732B-4D01-BF30-05F300653081}">
      <dsp:nvSpPr>
        <dsp:cNvPr id="0" name=""/>
        <dsp:cNvSpPr/>
      </dsp:nvSpPr>
      <dsp:spPr>
        <a:xfrm>
          <a:off x="3487176" y="448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latin typeface="Arial Black" pitchFamily="34" charset="0"/>
            </a:rPr>
            <a:t>Заведующий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latin typeface="Arial Black" pitchFamily="34" charset="0"/>
            </a:rPr>
            <a:t>ДОУ</a:t>
          </a:r>
          <a:endParaRPr lang="ru-RU" sz="900" b="1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3671003" y="184275"/>
        <a:ext cx="887593" cy="887593"/>
      </dsp:txXfrm>
    </dsp:sp>
    <dsp:sp modelId="{69452E90-9353-416F-AB21-4D50F34B044E}">
      <dsp:nvSpPr>
        <dsp:cNvPr id="0" name=""/>
        <dsp:cNvSpPr/>
      </dsp:nvSpPr>
      <dsp:spPr>
        <a:xfrm>
          <a:off x="4437264" y="313473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 Black" pitchFamily="34" charset="0"/>
            </a:rPr>
            <a:t>Заведующий хозяйственной частью ДОУ</a:t>
          </a:r>
          <a:endParaRPr lang="ru-RU" sz="90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4621091" y="497300"/>
        <a:ext cx="887593" cy="887593"/>
      </dsp:txXfrm>
    </dsp:sp>
    <dsp:sp modelId="{27D18584-CD92-4436-9867-732D46D9F18F}">
      <dsp:nvSpPr>
        <dsp:cNvPr id="0" name=""/>
        <dsp:cNvSpPr/>
      </dsp:nvSpPr>
      <dsp:spPr>
        <a:xfrm>
          <a:off x="5007265" y="1113527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Arial Black" pitchFamily="34" charset="0"/>
            </a:rPr>
            <a:t>Старший воспитатель</a:t>
          </a:r>
          <a:endParaRPr lang="ru-RU" sz="80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5191092" y="1297354"/>
        <a:ext cx="887593" cy="887593"/>
      </dsp:txXfrm>
    </dsp:sp>
    <dsp:sp modelId="{03863C1F-4F65-49DB-B712-A279B72D80BB}">
      <dsp:nvSpPr>
        <dsp:cNvPr id="0" name=""/>
        <dsp:cNvSpPr/>
      </dsp:nvSpPr>
      <dsp:spPr>
        <a:xfrm>
          <a:off x="5042067" y="2140572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Arial Black" pitchFamily="34" charset="0"/>
            </a:rPr>
            <a:t>Воспитатели групп</a:t>
          </a:r>
          <a:endParaRPr lang="ru-RU" sz="80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5225894" y="2324399"/>
        <a:ext cx="887593" cy="887593"/>
      </dsp:txXfrm>
    </dsp:sp>
    <dsp:sp modelId="{B9B7CCCF-AEA6-48D7-9A96-9C7A6B9F9351}">
      <dsp:nvSpPr>
        <dsp:cNvPr id="0" name=""/>
        <dsp:cNvSpPr/>
      </dsp:nvSpPr>
      <dsp:spPr>
        <a:xfrm>
          <a:off x="4448151" y="2958027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Arial Black" pitchFamily="34" charset="0"/>
            </a:rPr>
            <a:t>Помощники воспитателей</a:t>
          </a:r>
          <a:endParaRPr lang="ru-RU" sz="800" kern="1200" dirty="0">
            <a:latin typeface="Arial Black" pitchFamily="34" charset="0"/>
          </a:endParaRPr>
        </a:p>
      </dsp:txBody>
      <dsp:txXfrm>
        <a:off x="4631978" y="3141854"/>
        <a:ext cx="887593" cy="887593"/>
      </dsp:txXfrm>
    </dsp:sp>
    <dsp:sp modelId="{A7F4AE6E-81F2-45AC-82BD-9F884183DBBB}">
      <dsp:nvSpPr>
        <dsp:cNvPr id="0" name=""/>
        <dsp:cNvSpPr/>
      </dsp:nvSpPr>
      <dsp:spPr>
        <a:xfrm>
          <a:off x="3466728" y="3268962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 Black" pitchFamily="34" charset="0"/>
            </a:rPr>
            <a:t>Медсестра</a:t>
          </a:r>
          <a:endParaRPr lang="ru-RU" sz="90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3650555" y="3452789"/>
        <a:ext cx="887593" cy="887593"/>
      </dsp:txXfrm>
    </dsp:sp>
    <dsp:sp modelId="{017FDD90-D0FF-4421-B7A3-FF521D898449}">
      <dsp:nvSpPr>
        <dsp:cNvPr id="0" name=""/>
        <dsp:cNvSpPr/>
      </dsp:nvSpPr>
      <dsp:spPr>
        <a:xfrm>
          <a:off x="2586950" y="2943245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 Black" pitchFamily="34" charset="0"/>
            </a:rPr>
            <a:t>Педагог-психолог</a:t>
          </a:r>
          <a:endParaRPr lang="ru-RU" sz="900" kern="1200" dirty="0">
            <a:latin typeface="Arial Black" pitchFamily="34" charset="0"/>
          </a:endParaRPr>
        </a:p>
      </dsp:txBody>
      <dsp:txXfrm>
        <a:off x="2770777" y="3127072"/>
        <a:ext cx="887593" cy="887593"/>
      </dsp:txXfrm>
    </dsp:sp>
    <dsp:sp modelId="{0144FC25-2D51-48D3-8F49-81B70B72FD56}">
      <dsp:nvSpPr>
        <dsp:cNvPr id="0" name=""/>
        <dsp:cNvSpPr/>
      </dsp:nvSpPr>
      <dsp:spPr>
        <a:xfrm>
          <a:off x="1932284" y="2140572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 Black" pitchFamily="34" charset="0"/>
            </a:rPr>
            <a:t>Учитель-логопед</a:t>
          </a:r>
          <a:endParaRPr lang="ru-RU" sz="900" kern="1200" dirty="0">
            <a:latin typeface="Arial Black" pitchFamily="34" charset="0"/>
          </a:endParaRPr>
        </a:p>
      </dsp:txBody>
      <dsp:txXfrm>
        <a:off x="2116111" y="2324399"/>
        <a:ext cx="887593" cy="887593"/>
      </dsp:txXfrm>
    </dsp:sp>
    <dsp:sp modelId="{536623E5-D79D-49CD-A698-DED2B110C91C}">
      <dsp:nvSpPr>
        <dsp:cNvPr id="0" name=""/>
        <dsp:cNvSpPr/>
      </dsp:nvSpPr>
      <dsp:spPr>
        <a:xfrm>
          <a:off x="1932284" y="1130142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Arial Black" pitchFamily="34" charset="0"/>
            </a:rPr>
            <a:t>Музыкальный руководитель</a:t>
          </a:r>
          <a:endParaRPr lang="ru-RU" sz="800" kern="1200" dirty="0">
            <a:latin typeface="Arial Black" pitchFamily="34" charset="0"/>
          </a:endParaRPr>
        </a:p>
      </dsp:txBody>
      <dsp:txXfrm>
        <a:off x="2116111" y="1313969"/>
        <a:ext cx="887593" cy="887593"/>
      </dsp:txXfrm>
    </dsp:sp>
    <dsp:sp modelId="{0ABD043A-446D-4D5C-AD06-77761184D4C0}">
      <dsp:nvSpPr>
        <dsp:cNvPr id="0" name=""/>
        <dsp:cNvSpPr/>
      </dsp:nvSpPr>
      <dsp:spPr>
        <a:xfrm>
          <a:off x="2526200" y="312688"/>
          <a:ext cx="12552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 Black" pitchFamily="34" charset="0"/>
            </a:rPr>
            <a:t>Инструктор по физической культуре</a:t>
          </a:r>
          <a:endParaRPr lang="ru-RU" sz="90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2710027" y="496515"/>
        <a:ext cx="887593" cy="8875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62D2E-7B99-4B0F-A874-55D1AB1A5D4D}">
      <dsp:nvSpPr>
        <dsp:cNvPr id="0" name=""/>
        <dsp:cNvSpPr/>
      </dsp:nvSpPr>
      <dsp:spPr>
        <a:xfrm>
          <a:off x="2411" y="350242"/>
          <a:ext cx="1912739" cy="1147643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Различные виды игр</a:t>
          </a:r>
          <a:endParaRPr lang="ru-RU" sz="1700" kern="1200" dirty="0"/>
        </a:p>
      </dsp:txBody>
      <dsp:txXfrm>
        <a:off x="2411" y="350242"/>
        <a:ext cx="1912739" cy="1147643"/>
      </dsp:txXfrm>
    </dsp:sp>
    <dsp:sp modelId="{99F8F0F5-F0ED-4419-B3C4-D9C1B900ED36}">
      <dsp:nvSpPr>
        <dsp:cNvPr id="0" name=""/>
        <dsp:cNvSpPr/>
      </dsp:nvSpPr>
      <dsp:spPr>
        <a:xfrm>
          <a:off x="2106423" y="350242"/>
          <a:ext cx="1912739" cy="1147643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Беседы и разговоры по ПДД</a:t>
          </a:r>
          <a:endParaRPr lang="ru-RU" sz="1700" kern="1200" dirty="0"/>
        </a:p>
      </dsp:txBody>
      <dsp:txXfrm>
        <a:off x="2106423" y="350242"/>
        <a:ext cx="1912739" cy="1147643"/>
      </dsp:txXfrm>
    </dsp:sp>
    <dsp:sp modelId="{41112DF3-AB21-4EE3-940B-FDABD257D273}">
      <dsp:nvSpPr>
        <dsp:cNvPr id="0" name=""/>
        <dsp:cNvSpPr/>
      </dsp:nvSpPr>
      <dsp:spPr>
        <a:xfrm>
          <a:off x="4210436" y="350242"/>
          <a:ext cx="1912739" cy="1147643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Целевые прогулки к  перекрестку и остановке</a:t>
          </a:r>
          <a:endParaRPr lang="ru-RU" sz="1700" kern="1200" dirty="0"/>
        </a:p>
      </dsp:txBody>
      <dsp:txXfrm>
        <a:off x="4210436" y="350242"/>
        <a:ext cx="1912739" cy="1147643"/>
      </dsp:txXfrm>
    </dsp:sp>
    <dsp:sp modelId="{77632DFD-9ADF-44CF-89B4-307791DDE516}">
      <dsp:nvSpPr>
        <dsp:cNvPr id="0" name=""/>
        <dsp:cNvSpPr/>
      </dsp:nvSpPr>
      <dsp:spPr>
        <a:xfrm>
          <a:off x="6314449" y="350242"/>
          <a:ext cx="1912739" cy="114764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Просмотр презентаций </a:t>
          </a:r>
          <a:endParaRPr lang="ru-RU" sz="1700" kern="1200" dirty="0"/>
        </a:p>
      </dsp:txBody>
      <dsp:txXfrm>
        <a:off x="6314449" y="350242"/>
        <a:ext cx="1912739" cy="1147643"/>
      </dsp:txXfrm>
    </dsp:sp>
    <dsp:sp modelId="{1259AF04-DEF4-4553-8C41-149A37FA1264}">
      <dsp:nvSpPr>
        <dsp:cNvPr id="0" name=""/>
        <dsp:cNvSpPr/>
      </dsp:nvSpPr>
      <dsp:spPr>
        <a:xfrm>
          <a:off x="2411" y="1689159"/>
          <a:ext cx="1912739" cy="1147643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Различные виды ИЗО деятельности</a:t>
          </a:r>
          <a:endParaRPr lang="ru-RU" sz="1700" kern="1200" dirty="0"/>
        </a:p>
      </dsp:txBody>
      <dsp:txXfrm>
        <a:off x="2411" y="1689159"/>
        <a:ext cx="1912739" cy="1147643"/>
      </dsp:txXfrm>
    </dsp:sp>
    <dsp:sp modelId="{B8F22C17-FBED-4352-AB4F-E5F671F77A94}">
      <dsp:nvSpPr>
        <dsp:cNvPr id="0" name=""/>
        <dsp:cNvSpPr/>
      </dsp:nvSpPr>
      <dsp:spPr>
        <a:xfrm>
          <a:off x="2106423" y="1689159"/>
          <a:ext cx="1912739" cy="1147643"/>
        </a:xfrm>
        <a:prstGeom prst="rect">
          <a:avLst/>
        </a:prstGeom>
        <a:solidFill>
          <a:srgbClr val="79094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Просмотр видео фильмов</a:t>
          </a:r>
          <a:endParaRPr lang="ru-RU" sz="1700" kern="1200" dirty="0"/>
        </a:p>
      </dsp:txBody>
      <dsp:txXfrm>
        <a:off x="2106423" y="1689159"/>
        <a:ext cx="1912739" cy="1147643"/>
      </dsp:txXfrm>
    </dsp:sp>
    <dsp:sp modelId="{9744DB86-F7D0-4397-B273-CA1C745225D6}">
      <dsp:nvSpPr>
        <dsp:cNvPr id="0" name=""/>
        <dsp:cNvSpPr/>
      </dsp:nvSpPr>
      <dsp:spPr>
        <a:xfrm>
          <a:off x="4210436" y="1689159"/>
          <a:ext cx="1912739" cy="1147643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Наблюдения за транспортом и пешеходами</a:t>
          </a:r>
          <a:endParaRPr lang="ru-RU" sz="1700" kern="1200" dirty="0"/>
        </a:p>
      </dsp:txBody>
      <dsp:txXfrm>
        <a:off x="4210436" y="1689159"/>
        <a:ext cx="1912739" cy="1147643"/>
      </dsp:txXfrm>
    </dsp:sp>
    <dsp:sp modelId="{4D366E75-A1A2-4CDA-BECC-42E6E2C1B816}">
      <dsp:nvSpPr>
        <dsp:cNvPr id="0" name=""/>
        <dsp:cNvSpPr/>
      </dsp:nvSpPr>
      <dsp:spPr>
        <a:xfrm>
          <a:off x="6314449" y="1689159"/>
          <a:ext cx="1912739" cy="1147643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Рассказы воспитателя, чтение </a:t>
          </a:r>
          <a:r>
            <a:rPr lang="ru-RU" sz="1700" kern="1200" dirty="0" err="1" smtClean="0"/>
            <a:t>худ.литературы</a:t>
          </a:r>
          <a:endParaRPr lang="ru-RU" sz="1700" kern="1200" dirty="0"/>
        </a:p>
      </dsp:txBody>
      <dsp:txXfrm>
        <a:off x="6314449" y="1689159"/>
        <a:ext cx="1912739" cy="1147643"/>
      </dsp:txXfrm>
    </dsp:sp>
    <dsp:sp modelId="{FA90E4D4-550C-496C-958F-52B7EF26DF25}">
      <dsp:nvSpPr>
        <dsp:cNvPr id="0" name=""/>
        <dsp:cNvSpPr/>
      </dsp:nvSpPr>
      <dsp:spPr>
        <a:xfrm>
          <a:off x="2411" y="3028077"/>
          <a:ext cx="1912739" cy="114764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Рассматривание дидактических картинок и иллюстраций</a:t>
          </a:r>
          <a:endParaRPr lang="ru-RU" sz="1700" kern="1200" dirty="0"/>
        </a:p>
      </dsp:txBody>
      <dsp:txXfrm>
        <a:off x="2411" y="3028077"/>
        <a:ext cx="1912739" cy="1147643"/>
      </dsp:txXfrm>
    </dsp:sp>
    <dsp:sp modelId="{4EA36157-6E55-4FB1-A56F-B3E0133DF8C0}">
      <dsp:nvSpPr>
        <dsp:cNvPr id="0" name=""/>
        <dsp:cNvSpPr/>
      </dsp:nvSpPr>
      <dsp:spPr>
        <a:xfrm>
          <a:off x="2106423" y="3028077"/>
          <a:ext cx="1912739" cy="1147643"/>
        </a:xfrm>
        <a:prstGeom prst="rect">
          <a:avLst/>
        </a:prstGeom>
        <a:solidFill>
          <a:srgbClr val="74770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Викторины по ПДД</a:t>
          </a:r>
          <a:endParaRPr lang="ru-RU" sz="1700" kern="1200" dirty="0"/>
        </a:p>
      </dsp:txBody>
      <dsp:txXfrm>
        <a:off x="2106423" y="3028077"/>
        <a:ext cx="1912739" cy="1147643"/>
      </dsp:txXfrm>
    </dsp:sp>
    <dsp:sp modelId="{AF5D1CC7-13CB-4810-AA3C-A6A68EE4DEF8}">
      <dsp:nvSpPr>
        <dsp:cNvPr id="0" name=""/>
        <dsp:cNvSpPr/>
      </dsp:nvSpPr>
      <dsp:spPr>
        <a:xfrm>
          <a:off x="4210436" y="3028077"/>
          <a:ext cx="1912739" cy="1147643"/>
        </a:xfrm>
        <a:prstGeom prst="rect">
          <a:avLst/>
        </a:prstGeom>
        <a:solidFill>
          <a:srgbClr val="D135B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Досуги, праздники , развлечения</a:t>
          </a:r>
          <a:endParaRPr lang="ru-RU" sz="1700" kern="1200" dirty="0"/>
        </a:p>
      </dsp:txBody>
      <dsp:txXfrm>
        <a:off x="4210436" y="3028077"/>
        <a:ext cx="1912739" cy="1147643"/>
      </dsp:txXfrm>
    </dsp:sp>
    <dsp:sp modelId="{CBEB2578-2930-45C0-9E86-7890E7A672A9}">
      <dsp:nvSpPr>
        <dsp:cNvPr id="0" name=""/>
        <dsp:cNvSpPr/>
      </dsp:nvSpPr>
      <dsp:spPr>
        <a:xfrm>
          <a:off x="6314449" y="3028077"/>
          <a:ext cx="1912739" cy="1147643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Вручение детьми родителям памяток  по ПДД</a:t>
          </a:r>
          <a:endParaRPr lang="ru-RU" sz="1700" kern="1200" dirty="0"/>
        </a:p>
      </dsp:txBody>
      <dsp:txXfrm>
        <a:off x="6314449" y="3028077"/>
        <a:ext cx="1912739" cy="1147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2BF6175-45C3-45B3-AC74-E29F5528B256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308DC4A-AEAE-4870-86FB-7B047B3E7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5330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2208C-BC5E-4BE3-BEF0-A2696F1609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310901"/>
      </p:ext>
    </p:extLst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D9EDA-3DD3-4759-AEB4-484C83AB40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558484"/>
      </p:ext>
    </p:extLst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A2177-27D1-46CF-BB9B-1B089872C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323520"/>
      </p:ext>
    </p:extLst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69848-86BE-48E6-98A2-5F88751D62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020595"/>
      </p:ext>
    </p:extLst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415B4-CCAC-4390-96AC-23513ACBF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949039"/>
      </p:ext>
    </p:extLst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416C2-9330-4806-AB59-E257752CA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655718"/>
      </p:ext>
    </p:extLst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D297C-417D-4A00-9561-39BBABCD2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69596"/>
      </p:ext>
    </p:extLst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2A3E2-9969-48FE-BE40-8BE1734E1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976121"/>
      </p:ext>
    </p:extLst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FC547-B6DF-4D34-AD6B-EFBD1D963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562129"/>
      </p:ext>
    </p:extLst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B2FD2-3F20-4433-9416-4A7943A371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40577"/>
      </p:ext>
    </p:extLst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471CA-BB0D-488C-8068-811108A601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813387"/>
      </p:ext>
    </p:extLst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F2949C4-5EB0-475C-BAFA-6BB0CB06A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ircl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dns\Desktop\куличи\post_5bc98c09b4001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6438" cy="689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1700809"/>
            <a:ext cx="612068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«Роль воспитателя в обучении детей ПДД и воспитание дошкольника как участника дорожного движения»</a:t>
            </a:r>
          </a:p>
          <a:p>
            <a:endParaRPr lang="ru-RU" sz="1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anose="02040502050405020303" pitchFamily="18" charset="0"/>
            </a:endParaRPr>
          </a:p>
          <a:p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                 </a:t>
            </a:r>
          </a:p>
          <a:p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Выполнила: Терпигорева Н.А., воспитатель</a:t>
            </a:r>
          </a:p>
          <a:p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МДБОУ «Детский сад «Колосок»» </a:t>
            </a:r>
            <a:r>
              <a:rPr lang="ru-RU" sz="1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г.Болгар</a:t>
            </a:r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, </a:t>
            </a:r>
          </a:p>
          <a:p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Спасского муниципального района, РТ</a:t>
            </a:r>
            <a:endParaRPr lang="ru-RU" sz="1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6148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FontTx/>
              <a:buNone/>
            </a:pPr>
            <a:endParaRPr lang="ru-RU" dirty="0" smtClean="0"/>
          </a:p>
          <a:p>
            <a:pPr>
              <a:buFontTx/>
              <a:buNone/>
            </a:pP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116632"/>
            <a:ext cx="684076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400" b="1" cap="none" spc="0" dirty="0" smtClean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2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Пусть движутся потоками машины, </a:t>
            </a:r>
            <a:br>
              <a:rPr lang="ru-RU" sz="2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</a:br>
            <a:r>
              <a:rPr lang="ru-RU" sz="2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Водители спокойствие хранят, </a:t>
            </a:r>
            <a:br>
              <a:rPr lang="ru-RU" sz="2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</a:br>
            <a:r>
              <a:rPr lang="ru-RU" sz="2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Ведь знают все, что правила едины </a:t>
            </a:r>
            <a:br>
              <a:rPr lang="ru-RU" sz="2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</a:br>
            <a:r>
              <a:rPr lang="ru-RU" sz="2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Для взрослых, пешеходов и ребят.</a:t>
            </a:r>
          </a:p>
          <a:p>
            <a:pPr algn="ctr"/>
            <a:endParaRPr lang="ru-RU" sz="2400" b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686293"/>
            <a:ext cx="8712968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8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2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Дети дошкольного возраста – это особая категория пешеходов и пассажиров. Детей необходимо учить  безопасному поведению на улицах, дорогах, в транспорте и правилам дорожного движения. В этом должны принимать участие и родители, и педагоги</a:t>
            </a:r>
            <a:endParaRPr lang="ru-RU" sz="28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2290" name="Picture 2" descr="C:\Users\Наталья\Desktop\ФОТО\kartinka_pd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171629"/>
            <a:ext cx="3420380" cy="168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0648"/>
            <a:ext cx="889838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Цель организации работы 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– </a:t>
            </a:r>
            <a:r>
              <a:rPr lang="ru-RU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формирование  и развитие у детей умений и навыков безопасного поведения в окружающей дорожно-транспортной среде</a:t>
            </a:r>
            <a:endParaRPr lang="ru-RU" sz="2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714500"/>
            <a:ext cx="766834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       </a:t>
            </a:r>
            <a:r>
              <a:rPr lang="ru-RU" sz="22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Задачи: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Развитие у детей познавательных процессов, необходимых им для правильной и безопасной ориентации на улице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Формирование у детей навыков и  умений наблюдения за дорожной обстановкой , а также формирование    устойчивых положительных привычек безопасного поведения  на улице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Воспитание дисциплинированности и сознательного выполнения правил дорожного движения, культуры поведения в дорожно-транспортном процессе</a:t>
            </a:r>
            <a:endParaRPr lang="ru-RU" sz="22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3316" name="Picture 4" descr="C:\Users\Наталья\Desktop\ФОТО\960887_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970780"/>
            <a:ext cx="2131914" cy="358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7946126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7504" y="116633"/>
            <a:ext cx="892899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Основные направления работы ДОУ по ПДД:</a:t>
            </a:r>
            <a:endParaRPr lang="ru-RU" sz="40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4338" name="Picture 2" descr="C:\Users\Наталья\Desktop\ФОТО\militsioner-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440072"/>
            <a:ext cx="5417928" cy="541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1649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16633"/>
            <a:ext cx="9144000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Взаимодействие сотрудников ДОУ по изучению </a:t>
            </a:r>
          </a:p>
          <a:p>
            <a:pPr algn="ctr"/>
            <a:r>
              <a:rPr lang="ru-RU" sz="25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и соблюдению детьми  </a:t>
            </a:r>
          </a:p>
          <a:p>
            <a:pPr algn="ctr"/>
            <a:r>
              <a:rPr lang="ru-RU" sz="25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правил дорожного движения</a:t>
            </a:r>
            <a:endParaRPr lang="ru-RU" sz="25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5363" name="Picture 3" descr="C:\Users\Наталья\Desktop\ФОТО\1178915_9_5d6b8eaf6cca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003999"/>
            <a:ext cx="3551042" cy="173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Наталья\Desktop\ФОТО\sm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212976"/>
            <a:ext cx="2742588" cy="388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2743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260648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Формы работы с детьми по ПДД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Изучение ПДД через игру</a:t>
            </a:r>
          </a:p>
        </p:txBody>
      </p:sp>
      <p:pic>
        <p:nvPicPr>
          <p:cNvPr id="1026" name="Picture 2" descr="C:\Users\Наталья\Desktop\ФОТО\игры\_TH555shbi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07" y="980728"/>
            <a:ext cx="4832085" cy="2718048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ФОТО\игры\6JLe7r5ngL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495" y="3501008"/>
            <a:ext cx="4124035" cy="309302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аталья\Desktop\ФОТО\занятие лэпбук\0rlyIfsqsy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24" y="3915181"/>
            <a:ext cx="4448043" cy="2502024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лья\Desktop\ФОТО\играем\IHvy4wqFva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64704"/>
            <a:ext cx="4424296" cy="248866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20973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Наталья\Desktop\ФОТО\занятие лэпбук\Y8VnTzDYb6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86" y="442020"/>
            <a:ext cx="3278565" cy="582856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Наталья\Desktop\ФОТО\играем\GMFGKSc5jz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919" y="416124"/>
            <a:ext cx="5120569" cy="288032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ФОТО\играем\eK_ISE-XLy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5267683" cy="296307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03649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Рассматривание книжек по ПДД, иллюстраций, картинок</a:t>
            </a:r>
          </a:p>
        </p:txBody>
      </p:sp>
      <p:pic>
        <p:nvPicPr>
          <p:cNvPr id="2050" name="Picture 2" descr="C:\Users\Наталья\Desktop\ФОТО\zfuG-3Y8lt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50" y="4221088"/>
            <a:ext cx="4464044" cy="251102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лья\Desktop\ФОТО\WypShg12Z3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89" y="3790461"/>
            <a:ext cx="4576057" cy="257403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Наталья\Desktop\ФОТО\y_t84Hk86K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96752"/>
            <a:ext cx="4856088" cy="2731549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Наталья\Desktop\ФОТО\d31a9d645d9adb139effc341fe4287e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89" y="836712"/>
            <a:ext cx="2222979" cy="280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25306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3" y="116633"/>
            <a:ext cx="892899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Рассказы воспитателя, чтение художественной литературы</a:t>
            </a:r>
          </a:p>
        </p:txBody>
      </p:sp>
      <p:pic>
        <p:nvPicPr>
          <p:cNvPr id="1026" name="Picture 2" descr="C:\Users\Наталья\Desktop\ФОТО\Z45LNeUhNh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07266" y="3581365"/>
            <a:ext cx="2200491" cy="3911983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386" y="3933055"/>
            <a:ext cx="4628062" cy="2603285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575047"/>
            <a:ext cx="4576057" cy="257403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350" y="1228528"/>
            <a:ext cx="4237998" cy="238387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31411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03649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Целевые прогулки, экскурсии, подвижные игры</a:t>
            </a:r>
            <a:endParaRPr lang="ru-RU" sz="32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074" name="Picture 2" descr="C:\Users\Наталья\Desktop\ФОТО\праздник сентябрь\1kPpjaGQ1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34" y="1160884"/>
            <a:ext cx="3744416" cy="280831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Наталья\Desktop\ФОТО\L_di17hN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775" y="1160884"/>
            <a:ext cx="4416249" cy="248414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Наталья\Desktop\ФОТО\BKx8HYoZGr0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89039"/>
            <a:ext cx="5179525" cy="2913483"/>
          </a:xfrm>
          <a:prstGeom prst="rect">
            <a:avLst/>
          </a:prstGeom>
          <a:noFill/>
          <a:ln w="5715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Наталья\Desktop\ФОТО\detski-otdykh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899" y="4221088"/>
            <a:ext cx="2426796" cy="214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99460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24602"/>
            <a:ext cx="3942085" cy="234061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-108521" y="116633"/>
            <a:ext cx="985036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Рисование, раскрашивание </a:t>
            </a:r>
            <a:endParaRPr lang="ru-RU" sz="3600" b="1" cap="none" spc="0" dirty="0" smtClean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36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картинок </a:t>
            </a:r>
            <a:r>
              <a:rPr lang="ru-RU" sz="3600" b="1" cap="none" spc="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по ПДД</a:t>
            </a:r>
          </a:p>
        </p:txBody>
      </p:sp>
      <p:pic>
        <p:nvPicPr>
          <p:cNvPr id="3075" name="Picture 3" descr="C:\Users\Наталья\Desktop\ФОТО\занятие лэпбук\Jn6AEdWfEW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12776"/>
            <a:ext cx="2929936" cy="5208776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Наталья\Desktop\ФОТО\3771954b395c6b941f52675f74b5fd29.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20054"/>
            <a:ext cx="2501726" cy="3335634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Наталья\Desktop\ФОТО\27829951d7d67572d061eb2bace001b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3609"/>
            <a:ext cx="2555422" cy="2822632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7363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 группах созданы уголки по безопасности ДД</a:t>
            </a:r>
            <a:endParaRPr lang="ru-RU" sz="28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122" name="Picture 2" descr="C:\Users\Наталья\Desktop\ФОТО\zq6BBm2H54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992" y="1340768"/>
            <a:ext cx="2430016" cy="4320028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Наталья\Desktop\ФОТО\оформление\DoNNXULQP6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217" y="768418"/>
            <a:ext cx="3217306" cy="571965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Наталья\Desktop\ФОТО\оформление\IkNdwEo4GA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8418"/>
            <a:ext cx="3257811" cy="5791664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16632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 коридоре помещены информационные </a:t>
            </a:r>
            <a:r>
              <a:rPr lang="ru-RU" sz="28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стенды</a:t>
            </a:r>
            <a:r>
              <a:rPr lang="ru-RU" sz="28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2800" b="1" cap="none" spc="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книжки-ширмы</a:t>
            </a:r>
          </a:p>
        </p:txBody>
      </p:sp>
      <p:pic>
        <p:nvPicPr>
          <p:cNvPr id="2" name="Picture 2" descr="C:\Users\Наталья\Desktop\ФОТО\dTDGtZkltK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102" y="4221088"/>
            <a:ext cx="4392490" cy="247077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Наталья\Desktop\ФОТО\gcHk4JjIMy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59" y="1070739"/>
            <a:ext cx="4304028" cy="242101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Наталья\Desktop\ФОТО\для родителей\C-xeI2IHyp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916" y="1196752"/>
            <a:ext cx="4832085" cy="2718048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Наталья\Desktop\ФОТО\для родителей\lEhQnYnQnP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90" y="3799875"/>
            <a:ext cx="4728524" cy="2659795"/>
          </a:xfrm>
          <a:prstGeom prst="rect">
            <a:avLst/>
          </a:prstGeom>
          <a:noFill/>
          <a:ln w="57150">
            <a:solidFill>
              <a:srgbClr val="2D1FE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02184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"/>
            <a:ext cx="936914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Развлечение </a:t>
            </a:r>
          </a:p>
          <a:p>
            <a:pPr algn="ctr"/>
            <a:r>
              <a:rPr lang="ru-RU" sz="32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«В стране дорожных наук»</a:t>
            </a:r>
            <a:endParaRPr lang="ru-RU" sz="32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098" name="Picture 2" descr="C:\Users\Наталья\Desktop\ФОТО\праздник май\M_fvf6wlu3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2826">
            <a:off x="263451" y="4161000"/>
            <a:ext cx="4032448" cy="2268252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Наталья\Desktop\ФОТО\праздник май\9f7RKgqyj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5311">
            <a:off x="4461581" y="3975082"/>
            <a:ext cx="4283129" cy="2409260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Наталья\Desktop\ФОТО\праздник май\3Ddsd_PeBU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47246"/>
            <a:ext cx="5848650" cy="328986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34153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Неделя безопасности</a:t>
            </a:r>
            <a:r>
              <a:rPr lang="ru-RU" sz="32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algn="ctr"/>
            <a:r>
              <a:rPr lang="ru-RU" sz="32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«Нам на улице не страшно»</a:t>
            </a:r>
            <a:endParaRPr lang="ru-RU" sz="32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7170" name="Picture 2" descr="C:\Users\Наталья\Desktop\ФОТО\праздник сентябрь\IneMa8pmWq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59660"/>
            <a:ext cx="4104456" cy="3078342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Наталья\Desktop\ФОТО\праздник сентябрь\j66cy0_7uD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64" y="3429000"/>
            <a:ext cx="4278669" cy="3209002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Наталья\Desktop\ФОТО\праздник сентябрь\EBw_a9s7_n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049" y="1100461"/>
            <a:ext cx="5906230" cy="332225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65984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Открытие </a:t>
            </a:r>
            <a:endParaRPr lang="ru-RU" sz="3200" b="1" cap="none" spc="0" dirty="0" smtClean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32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«Школы дорожных наук»</a:t>
            </a:r>
            <a:endParaRPr lang="ru-RU" sz="32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195" name="Picture 3" descr="C:\Users\Наталья\Desktop\ФОТО\школа дор наук\NazSdQBEd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12523"/>
            <a:ext cx="4765335" cy="268050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Наталья\Desktop\медаль по пд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916">
            <a:off x="5919533" y="840755"/>
            <a:ext cx="3241126" cy="327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Наталья\Desktop\ФОТО\школа дор наук\WGENk3cBa-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8" y="4509120"/>
            <a:ext cx="3882498" cy="218390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Наталья\Desktop\ФОТО\школа дор наук\EvMpQWe_6Q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30" y="1077219"/>
            <a:ext cx="5832196" cy="328061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31493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                 Акция </a:t>
            </a:r>
            <a:endParaRPr lang="ru-RU" sz="3200" b="1" cap="none" spc="0" dirty="0" smtClean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  <a:p>
            <a:pPr algn="r"/>
            <a:r>
              <a:rPr lang="ru-RU" sz="32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«Пристегни самое дорогое»</a:t>
            </a:r>
            <a:endParaRPr lang="ru-RU" sz="32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218" name="Picture 2" descr="C:\Users\Наталья\Desktop\ФОТО\ремень безопаст\lvW4BlSslL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4350"/>
            <a:ext cx="2065730" cy="3672408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Наталья\Desktop\ФОТО\ремень безопаст\bf8HIWy4pL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02608"/>
            <a:ext cx="259228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Наталья\Desktop\ФОТО\ремень безопаст\QHh-RUhDWA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202608"/>
            <a:ext cx="2592288" cy="3459988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Наталья\Desktop\ФОТО\ремень безопаст\f_acdjV4f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333" y="3457232"/>
            <a:ext cx="2530280" cy="3373706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Наталья\Desktop\ФОТО\ремень безопаст\prdUJ59zqGQ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33297"/>
            <a:ext cx="2160902" cy="288120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Наталья\Desktop\ФОТО\ремень безопаст\dWKi6KqNE0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1133297"/>
            <a:ext cx="2287470" cy="304996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56990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Республиканский смотр-конкурс </a:t>
            </a:r>
            <a:r>
              <a:rPr lang="ru-RU" sz="2800" b="1" cap="none" spc="0" dirty="0" err="1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лэпбуков</a:t>
            </a:r>
            <a:r>
              <a:rPr lang="ru-RU" sz="2800" b="1" cap="none" spc="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«Шкатулка знаний </a:t>
            </a:r>
            <a:r>
              <a:rPr lang="ru-RU" sz="28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безопасности»</a:t>
            </a:r>
            <a:endParaRPr lang="ru-RU" sz="28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42" name="Picture 2" descr="D:\МОЙ ЛЭП\ЛЭП фото\BVlK7hOX1G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45" y="1577847"/>
            <a:ext cx="3427666" cy="457022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МОЙ ЛЭП\ЛЭП фото\KU0jtaFgKy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643857"/>
            <a:ext cx="4536504" cy="3144197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МОЙ ЛЭП\ЛЭП фото\aHvSO0BOo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801" y="1144410"/>
            <a:ext cx="4464496" cy="2511279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D:\грамоты\1111_000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72" y="436266"/>
            <a:ext cx="3877270" cy="553129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Наталья\Desktop\ФОТО\праздник сентябрь\ouR7sFZejM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516" y="260648"/>
            <a:ext cx="4736526" cy="266429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Наталья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209" y="3284984"/>
            <a:ext cx="4427140" cy="3216434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00359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dirty="0" smtClean="0">
                <a:solidFill>
                  <a:srgbClr val="00FF00"/>
                </a:solidFill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86" y="2136338"/>
            <a:ext cx="913262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СПАСИБО ЗА ВНИМАНИЕ!</a:t>
            </a:r>
            <a:br>
              <a:rPr lang="ru-RU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</a:br>
            <a:r>
              <a:rPr lang="ru-RU" sz="4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4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</a:br>
            <a:r>
              <a:rPr lang="ru-RU" sz="44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Будьте осторожны на дороге!</a:t>
            </a:r>
            <a:endParaRPr lang="ru-RU" sz="44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e9db1c5e3cbd78759374259b496c08b4c49da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341</Words>
  <Application>Microsoft Office PowerPoint</Application>
  <PresentationFormat>Экран (4:3)</PresentationFormat>
  <Paragraphs>68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Берюхова</dc:creator>
  <cp:lastModifiedBy>Пользователь Windows</cp:lastModifiedBy>
  <cp:revision>160</cp:revision>
  <dcterms:created xsi:type="dcterms:W3CDTF">2007-11-22T17:25:48Z</dcterms:created>
  <dcterms:modified xsi:type="dcterms:W3CDTF">2019-10-17T05:45:05Z</dcterms:modified>
</cp:coreProperties>
</file>